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</p:sldMasterIdLst>
  <p:notesMasterIdLst>
    <p:notesMasterId r:id="rId30"/>
  </p:notesMasterIdLst>
  <p:sldIdLst>
    <p:sldId id="507" r:id="rId4"/>
    <p:sldId id="513" r:id="rId5"/>
    <p:sldId id="483" r:id="rId6"/>
    <p:sldId id="485" r:id="rId7"/>
    <p:sldId id="486" r:id="rId8"/>
    <p:sldId id="487" r:id="rId9"/>
    <p:sldId id="488" r:id="rId10"/>
    <p:sldId id="489" r:id="rId11"/>
    <p:sldId id="506" r:id="rId12"/>
    <p:sldId id="490" r:id="rId13"/>
    <p:sldId id="491" r:id="rId14"/>
    <p:sldId id="492" r:id="rId15"/>
    <p:sldId id="494" r:id="rId16"/>
    <p:sldId id="493" r:id="rId17"/>
    <p:sldId id="498" r:id="rId18"/>
    <p:sldId id="497" r:id="rId19"/>
    <p:sldId id="509" r:id="rId20"/>
    <p:sldId id="514" r:id="rId21"/>
    <p:sldId id="505" r:id="rId22"/>
    <p:sldId id="495" r:id="rId23"/>
    <p:sldId id="499" r:id="rId24"/>
    <p:sldId id="503" r:id="rId25"/>
    <p:sldId id="510" r:id="rId26"/>
    <p:sldId id="512" r:id="rId27"/>
    <p:sldId id="515" r:id="rId28"/>
    <p:sldId id="484" r:id="rId29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ara Ana Karina" initials="GAK" lastIdx="5" clrIdx="0">
    <p:extLst>
      <p:ext uri="{19B8F6BF-5375-455C-9EA6-DF929625EA0E}">
        <p15:presenceInfo xmlns:p15="http://schemas.microsoft.com/office/powerpoint/2012/main" userId="S-1-5-21-2128584611-1896579810-3843713055-2290" providerId="AD"/>
      </p:ext>
    </p:extLst>
  </p:cmAuthor>
  <p:cmAuthor id="2" name="Miles Eduardo Javier" initials="MEJ" lastIdx="2" clrIdx="1">
    <p:extLst>
      <p:ext uri="{19B8F6BF-5375-455C-9EA6-DF929625EA0E}">
        <p15:presenceInfo xmlns:p15="http://schemas.microsoft.com/office/powerpoint/2012/main" userId="S-1-5-21-2128584611-1896579810-3843713055-7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2"/>
    <a:srgbClr val="549DFB"/>
    <a:srgbClr val="00597B"/>
    <a:srgbClr val="015BD6"/>
    <a:srgbClr val="94A8BE"/>
    <a:srgbClr val="90A1B4"/>
    <a:srgbClr val="728398"/>
    <a:srgbClr val="6D8EAD"/>
    <a:srgbClr val="8497B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8" autoAdjust="0"/>
    <p:restoredTop sz="93878" autoAdjust="0"/>
  </p:normalViewPr>
  <p:slideViewPr>
    <p:cSldViewPr snapToGrid="0">
      <p:cViewPr varScale="1">
        <p:scale>
          <a:sx n="98" d="100"/>
          <a:sy n="98" d="100"/>
        </p:scale>
        <p:origin x="208" y="6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4" Type="http://schemas.openxmlformats.org/officeDocument/2006/relationships/image" Target="../media/image90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Relationship Id="rId4" Type="http://schemas.openxmlformats.org/officeDocument/2006/relationships/image" Target="../media/image9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hyperlink" Target="https://pxhere.com/en/photo/919600" TargetMode="External"/><Relationship Id="rId1" Type="http://schemas.openxmlformats.org/officeDocument/2006/relationships/image" Target="../media/image10.jpeg"/><Relationship Id="rId6" Type="http://schemas.openxmlformats.org/officeDocument/2006/relationships/hyperlink" Target="https://www.pngall.com/save-money-png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clamorworld.com/nine-tips-to-make-fast-food-healthier-for-children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4" Type="http://schemas.openxmlformats.org/officeDocument/2006/relationships/image" Target="../media/image90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Relationship Id="rId4" Type="http://schemas.openxmlformats.org/officeDocument/2006/relationships/image" Target="../media/image9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ave-money-png" TargetMode="External"/><Relationship Id="rId7" Type="http://schemas.openxmlformats.org/officeDocument/2006/relationships/hyperlink" Target="https://pxhere.com/en/photo/919600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3.png"/><Relationship Id="rId6" Type="http://schemas.openxmlformats.org/officeDocument/2006/relationships/image" Target="../media/image10.jpeg"/><Relationship Id="rId5" Type="http://schemas.openxmlformats.org/officeDocument/2006/relationships/hyperlink" Target="https://clamorworld.com/nine-tips-to-make-fast-food-healthier-for-children/" TargetMode="External"/><Relationship Id="rId4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9A299-EE77-4511-909A-85D6B745AE52}" type="doc">
      <dgm:prSet loTypeId="urn:microsoft.com/office/officeart/2005/8/layout/hList7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419"/>
        </a:p>
      </dgm:t>
    </dgm:pt>
    <dgm:pt modelId="{6C856598-F25F-4A7F-B68A-F05D40A42E98}">
      <dgm:prSet phldrT="[Text]" custT="1"/>
      <dgm:spPr/>
      <dgm:t>
        <a:bodyPr/>
        <a:lstStyle/>
        <a:p>
          <a:pPr algn="ctr"/>
          <a:r>
            <a:rPr lang="es-419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Evitar interrumpir cuando alguien habla.</a:t>
          </a:r>
        </a:p>
      </dgm:t>
    </dgm:pt>
    <dgm:pt modelId="{D5D212B4-8CAF-43FD-BA91-504D49189842}" type="parTrans" cxnId="{D181F88A-30DA-4E4D-89C4-EC92CCB70165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A5A729CF-996A-4528-9060-32F72BEE3B27}" type="sibTrans" cxnId="{D181F88A-30DA-4E4D-89C4-EC92CCB70165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A4237D37-379D-4845-9FC0-6721A6052747}">
      <dgm:prSet phldrT="[Text]" custT="1"/>
      <dgm:spPr/>
      <dgm:t>
        <a:bodyPr/>
        <a:lstStyle/>
        <a:p>
          <a:pPr algn="ctr"/>
          <a:r>
            <a:rPr lang="es-419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Participar activamente en la capacitación.</a:t>
          </a:r>
        </a:p>
      </dgm:t>
    </dgm:pt>
    <dgm:pt modelId="{70D44E0B-9843-4B4B-8ACE-6094331AD75D}" type="parTrans" cxnId="{6CF20745-C8E6-4449-9C63-7B6352DFD693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D1B149C8-3EC9-4604-8927-EC3344E10AF0}" type="sibTrans" cxnId="{6CF20745-C8E6-4449-9C63-7B6352DFD693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9A4C968D-6A85-444A-A2E5-13C92D8420FC}">
      <dgm:prSet phldrT="[Text]" custT="1"/>
      <dgm:spPr/>
      <dgm:t>
        <a:bodyPr/>
        <a:lstStyle/>
        <a:p>
          <a:pPr algn="ctr"/>
          <a:r>
            <a:rPr lang="es-ES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Levantar la mano para participar.</a:t>
          </a:r>
          <a:endParaRPr lang="es-419" sz="2000" b="1" i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28A57E18-39D5-4308-98CE-A74E648D1AFD}" type="parTrans" cxnId="{798AB24D-5EC2-43AD-9D82-1373EF94A216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529DE719-F435-4D4F-B806-AFD48BEAD9C6}" type="sibTrans" cxnId="{798AB24D-5EC2-43AD-9D82-1373EF94A216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723F43DB-ABE9-4604-8190-380EB72E45B0}">
      <dgm:prSet phldrT="[Text]" custT="1"/>
      <dgm:spPr/>
      <dgm:t>
        <a:bodyPr/>
        <a:lstStyle/>
        <a:p>
          <a:pPr algn="ctr"/>
          <a:r>
            <a:rPr lang="es-419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No tengas miedo en preguntar sino entiendes. </a:t>
          </a:r>
        </a:p>
      </dgm:t>
    </dgm:pt>
    <dgm:pt modelId="{FA8BECFD-5FDB-4B9E-A3B3-7EA63D8FBB47}" type="parTrans" cxnId="{63F4144B-D9C1-4C41-B172-307F824E8C4B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F3676875-2FE7-437A-981C-2E305FABEF3F}" type="sibTrans" cxnId="{63F4144B-D9C1-4C41-B172-307F824E8C4B}">
      <dgm:prSet/>
      <dgm:spPr/>
      <dgm:t>
        <a:bodyPr/>
        <a:lstStyle/>
        <a:p>
          <a:pPr algn="ctr"/>
          <a:endParaRPr lang="es-419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8A0C1EB4-8000-42C8-8C69-82F88A85951D}">
      <dgm:prSet custT="1"/>
      <dgm:spPr/>
      <dgm:t>
        <a:bodyPr/>
        <a:lstStyle/>
        <a:p>
          <a:pPr algn="ctr"/>
          <a:r>
            <a:rPr lang="es-419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Ser respetuosos con los demás.</a:t>
          </a:r>
          <a:endParaRPr lang="es-EC" sz="2000" b="1" i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gm:t>
    </dgm:pt>
    <dgm:pt modelId="{5EE2D6ED-BDC7-46ED-98BF-AF78D9BFAA6D}" type="parTrans" cxnId="{8598D0F9-B0D7-4FBF-8C60-D80D584FE89B}">
      <dgm:prSet/>
      <dgm:spPr/>
      <dgm:t>
        <a:bodyPr/>
        <a:lstStyle/>
        <a:p>
          <a:pPr algn="ctr"/>
          <a:endParaRPr lang="es-EC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D657242-8AAC-4085-BA44-30704C229F98}" type="sibTrans" cxnId="{8598D0F9-B0D7-4FBF-8C60-D80D584FE89B}">
      <dgm:prSet/>
      <dgm:spPr/>
      <dgm:t>
        <a:bodyPr/>
        <a:lstStyle/>
        <a:p>
          <a:pPr algn="ctr"/>
          <a:endParaRPr lang="es-EC" sz="2000" b="1" i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BF900FC-74B0-C44E-A725-DB8FEB610E31}" type="pres">
      <dgm:prSet presAssocID="{9E89A299-EE77-4511-909A-85D6B745AE52}" presName="Name0" presStyleCnt="0">
        <dgm:presLayoutVars>
          <dgm:dir/>
          <dgm:resizeHandles val="exact"/>
        </dgm:presLayoutVars>
      </dgm:prSet>
      <dgm:spPr/>
    </dgm:pt>
    <dgm:pt modelId="{32C5E584-88EA-3541-BAB0-6B76D293D51E}" type="pres">
      <dgm:prSet presAssocID="{9E89A299-EE77-4511-909A-85D6B745AE52}" presName="fgShape" presStyleLbl="fgShp" presStyleIdx="0" presStyleCnt="1"/>
      <dgm:spPr/>
    </dgm:pt>
    <dgm:pt modelId="{E4509840-0620-B748-8AC4-2C4A2C54E2C3}" type="pres">
      <dgm:prSet presAssocID="{9E89A299-EE77-4511-909A-85D6B745AE52}" presName="linComp" presStyleCnt="0"/>
      <dgm:spPr/>
    </dgm:pt>
    <dgm:pt modelId="{D9C7D9C1-7137-FD41-A743-0FD69ECAC56E}" type="pres">
      <dgm:prSet presAssocID="{6C856598-F25F-4A7F-B68A-F05D40A42E98}" presName="compNode" presStyleCnt="0"/>
      <dgm:spPr/>
    </dgm:pt>
    <dgm:pt modelId="{4441693F-712C-6940-B246-2B43BD2097D4}" type="pres">
      <dgm:prSet presAssocID="{6C856598-F25F-4A7F-B68A-F05D40A42E98}" presName="bkgdShape" presStyleLbl="node1" presStyleIdx="0" presStyleCnt="5"/>
      <dgm:spPr/>
    </dgm:pt>
    <dgm:pt modelId="{4323A463-FAF9-524C-9D96-8D1981007E8A}" type="pres">
      <dgm:prSet presAssocID="{6C856598-F25F-4A7F-B68A-F05D40A42E98}" presName="nodeTx" presStyleLbl="node1" presStyleIdx="0" presStyleCnt="5">
        <dgm:presLayoutVars>
          <dgm:bulletEnabled val="1"/>
        </dgm:presLayoutVars>
      </dgm:prSet>
      <dgm:spPr/>
    </dgm:pt>
    <dgm:pt modelId="{221AB91B-6996-7648-9460-716151CB43A3}" type="pres">
      <dgm:prSet presAssocID="{6C856598-F25F-4A7F-B68A-F05D40A42E98}" presName="invisiNode" presStyleLbl="node1" presStyleIdx="0" presStyleCnt="5"/>
      <dgm:spPr/>
    </dgm:pt>
    <dgm:pt modelId="{F98F55C2-B602-EA48-8BE5-D7516A38146B}" type="pres">
      <dgm:prSet presAssocID="{6C856598-F25F-4A7F-B68A-F05D40A42E98}" presName="imagNode" presStyleLbl="fgImgPlace1" presStyleIdx="0" presStyleCnt="5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CF06F0-E382-4F49-BD3C-2369D2EF7B4D}" type="pres">
      <dgm:prSet presAssocID="{A5A729CF-996A-4528-9060-32F72BEE3B27}" presName="sibTrans" presStyleLbl="sibTrans2D1" presStyleIdx="0" presStyleCnt="0"/>
      <dgm:spPr/>
    </dgm:pt>
    <dgm:pt modelId="{3886488A-201F-D945-B0DA-C3DC711FC654}" type="pres">
      <dgm:prSet presAssocID="{A4237D37-379D-4845-9FC0-6721A6052747}" presName="compNode" presStyleCnt="0"/>
      <dgm:spPr/>
    </dgm:pt>
    <dgm:pt modelId="{1FFE5408-3179-334B-B126-19682F2AB8F3}" type="pres">
      <dgm:prSet presAssocID="{A4237D37-379D-4845-9FC0-6721A6052747}" presName="bkgdShape" presStyleLbl="node1" presStyleIdx="1" presStyleCnt="5"/>
      <dgm:spPr/>
    </dgm:pt>
    <dgm:pt modelId="{2CEB6F26-FDA8-6346-A689-B26E069C1A2D}" type="pres">
      <dgm:prSet presAssocID="{A4237D37-379D-4845-9FC0-6721A6052747}" presName="nodeTx" presStyleLbl="node1" presStyleIdx="1" presStyleCnt="5">
        <dgm:presLayoutVars>
          <dgm:bulletEnabled val="1"/>
        </dgm:presLayoutVars>
      </dgm:prSet>
      <dgm:spPr/>
    </dgm:pt>
    <dgm:pt modelId="{96E3D94E-31D4-B64E-81B2-88B06DD2DC33}" type="pres">
      <dgm:prSet presAssocID="{A4237D37-379D-4845-9FC0-6721A6052747}" presName="invisiNode" presStyleLbl="node1" presStyleIdx="1" presStyleCnt="5"/>
      <dgm:spPr/>
    </dgm:pt>
    <dgm:pt modelId="{0ACE38ED-770B-904D-A1C1-5F941D29186D}" type="pres">
      <dgm:prSet presAssocID="{A4237D37-379D-4845-9FC0-6721A6052747}" presName="imagNode" presStyleLbl="fgImgPlace1" presStyleIdx="1" presStyleCnt="5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D21E709-EF6D-1943-A90E-EEB56A0D16F0}" type="pres">
      <dgm:prSet presAssocID="{D1B149C8-3EC9-4604-8927-EC3344E10AF0}" presName="sibTrans" presStyleLbl="sibTrans2D1" presStyleIdx="0" presStyleCnt="0"/>
      <dgm:spPr/>
    </dgm:pt>
    <dgm:pt modelId="{C9CEFEBA-6939-0442-AB1A-C5705FB013B9}" type="pres">
      <dgm:prSet presAssocID="{9A4C968D-6A85-444A-A2E5-13C92D8420FC}" presName="compNode" presStyleCnt="0"/>
      <dgm:spPr/>
    </dgm:pt>
    <dgm:pt modelId="{43A4E43E-A06E-E442-AD4C-EAAF1B8F5600}" type="pres">
      <dgm:prSet presAssocID="{9A4C968D-6A85-444A-A2E5-13C92D8420FC}" presName="bkgdShape" presStyleLbl="node1" presStyleIdx="2" presStyleCnt="5"/>
      <dgm:spPr/>
    </dgm:pt>
    <dgm:pt modelId="{A0B9C6DC-EF16-0649-B219-666B1951425F}" type="pres">
      <dgm:prSet presAssocID="{9A4C968D-6A85-444A-A2E5-13C92D8420FC}" presName="nodeTx" presStyleLbl="node1" presStyleIdx="2" presStyleCnt="5">
        <dgm:presLayoutVars>
          <dgm:bulletEnabled val="1"/>
        </dgm:presLayoutVars>
      </dgm:prSet>
      <dgm:spPr/>
    </dgm:pt>
    <dgm:pt modelId="{84BB7114-CC36-1642-BA3A-9FFBC6042CFB}" type="pres">
      <dgm:prSet presAssocID="{9A4C968D-6A85-444A-A2E5-13C92D8420FC}" presName="invisiNode" presStyleLbl="node1" presStyleIdx="2" presStyleCnt="5"/>
      <dgm:spPr/>
    </dgm:pt>
    <dgm:pt modelId="{2D35F22B-0B7A-5C47-AD8B-24232F4E6A2E}" type="pres">
      <dgm:prSet presAssocID="{9A4C968D-6A85-444A-A2E5-13C92D8420FC}" presName="imagNode" presStyleLbl="fgImgPlace1" presStyleIdx="2" presStyleCnt="5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7BCEB5C-F7CD-5044-9366-6EFF8FC0559E}" type="pres">
      <dgm:prSet presAssocID="{529DE719-F435-4D4F-B806-AFD48BEAD9C6}" presName="sibTrans" presStyleLbl="sibTrans2D1" presStyleIdx="0" presStyleCnt="0"/>
      <dgm:spPr/>
    </dgm:pt>
    <dgm:pt modelId="{9293F282-CB99-E040-B44A-449FF3AEC8F4}" type="pres">
      <dgm:prSet presAssocID="{8A0C1EB4-8000-42C8-8C69-82F88A85951D}" presName="compNode" presStyleCnt="0"/>
      <dgm:spPr/>
    </dgm:pt>
    <dgm:pt modelId="{4F5C12B5-5AAB-3547-8100-F1302CAE759D}" type="pres">
      <dgm:prSet presAssocID="{8A0C1EB4-8000-42C8-8C69-82F88A85951D}" presName="bkgdShape" presStyleLbl="node1" presStyleIdx="3" presStyleCnt="5"/>
      <dgm:spPr/>
    </dgm:pt>
    <dgm:pt modelId="{A3F79EFE-CFAC-164B-B1A1-5EA8E68AC26A}" type="pres">
      <dgm:prSet presAssocID="{8A0C1EB4-8000-42C8-8C69-82F88A85951D}" presName="nodeTx" presStyleLbl="node1" presStyleIdx="3" presStyleCnt="5">
        <dgm:presLayoutVars>
          <dgm:bulletEnabled val="1"/>
        </dgm:presLayoutVars>
      </dgm:prSet>
      <dgm:spPr/>
    </dgm:pt>
    <dgm:pt modelId="{EF08D6D7-CD1B-664E-AC4F-4D7728483811}" type="pres">
      <dgm:prSet presAssocID="{8A0C1EB4-8000-42C8-8C69-82F88A85951D}" presName="invisiNode" presStyleLbl="node1" presStyleIdx="3" presStyleCnt="5"/>
      <dgm:spPr/>
    </dgm:pt>
    <dgm:pt modelId="{7AC4A930-6C01-AC40-B309-FD7192668071}" type="pres">
      <dgm:prSet presAssocID="{8A0C1EB4-8000-42C8-8C69-82F88A85951D}" presName="imagNode" presStyleLbl="fgImgPlace1" presStyleIdx="3" presStyleCnt="5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3D7655-A7AA-C747-B72D-BB55BBE9BC0E}" type="pres">
      <dgm:prSet presAssocID="{7D657242-8AAC-4085-BA44-30704C229F98}" presName="sibTrans" presStyleLbl="sibTrans2D1" presStyleIdx="0" presStyleCnt="0"/>
      <dgm:spPr/>
    </dgm:pt>
    <dgm:pt modelId="{9001B9B6-7FB1-A648-A69A-4AED619989F5}" type="pres">
      <dgm:prSet presAssocID="{723F43DB-ABE9-4604-8190-380EB72E45B0}" presName="compNode" presStyleCnt="0"/>
      <dgm:spPr/>
    </dgm:pt>
    <dgm:pt modelId="{5E47CF50-0CED-6B42-B74E-BD61B5627CC0}" type="pres">
      <dgm:prSet presAssocID="{723F43DB-ABE9-4604-8190-380EB72E45B0}" presName="bkgdShape" presStyleLbl="node1" presStyleIdx="4" presStyleCnt="5"/>
      <dgm:spPr/>
    </dgm:pt>
    <dgm:pt modelId="{270C9F25-FAA5-1641-9E9C-0C5973AD6A0B}" type="pres">
      <dgm:prSet presAssocID="{723F43DB-ABE9-4604-8190-380EB72E45B0}" presName="nodeTx" presStyleLbl="node1" presStyleIdx="4" presStyleCnt="5">
        <dgm:presLayoutVars>
          <dgm:bulletEnabled val="1"/>
        </dgm:presLayoutVars>
      </dgm:prSet>
      <dgm:spPr/>
    </dgm:pt>
    <dgm:pt modelId="{8E3D4502-CFA2-FA4A-9912-C4DF444834A7}" type="pres">
      <dgm:prSet presAssocID="{723F43DB-ABE9-4604-8190-380EB72E45B0}" presName="invisiNode" presStyleLbl="node1" presStyleIdx="4" presStyleCnt="5"/>
      <dgm:spPr/>
    </dgm:pt>
    <dgm:pt modelId="{4249D6D2-B178-CE47-8B43-728D1F964BCC}" type="pres">
      <dgm:prSet presAssocID="{723F43DB-ABE9-4604-8190-380EB72E45B0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35C280E-23D9-4DAE-827B-22CBDCA62E11}" type="presOf" srcId="{9A4C968D-6A85-444A-A2E5-13C92D8420FC}" destId="{43A4E43E-A06E-E442-AD4C-EAAF1B8F5600}" srcOrd="0" destOrd="0" presId="urn:microsoft.com/office/officeart/2005/8/layout/hList7"/>
    <dgm:cxn modelId="{14F64F0F-C45A-4B2F-85B0-4E662609B643}" type="presOf" srcId="{529DE719-F435-4D4F-B806-AFD48BEAD9C6}" destId="{27BCEB5C-F7CD-5044-9366-6EFF8FC0559E}" srcOrd="0" destOrd="0" presId="urn:microsoft.com/office/officeart/2005/8/layout/hList7"/>
    <dgm:cxn modelId="{A9D3851A-609A-43B1-A833-25C221D67C69}" type="presOf" srcId="{7D657242-8AAC-4085-BA44-30704C229F98}" destId="{CB3D7655-A7AA-C747-B72D-BB55BBE9BC0E}" srcOrd="0" destOrd="0" presId="urn:microsoft.com/office/officeart/2005/8/layout/hList7"/>
    <dgm:cxn modelId="{25F94A1C-D487-47A3-94E7-47627F8A31AC}" type="presOf" srcId="{A4237D37-379D-4845-9FC0-6721A6052747}" destId="{2CEB6F26-FDA8-6346-A689-B26E069C1A2D}" srcOrd="1" destOrd="0" presId="urn:microsoft.com/office/officeart/2005/8/layout/hList7"/>
    <dgm:cxn modelId="{6CF20745-C8E6-4449-9C63-7B6352DFD693}" srcId="{9E89A299-EE77-4511-909A-85D6B745AE52}" destId="{A4237D37-379D-4845-9FC0-6721A6052747}" srcOrd="1" destOrd="0" parTransId="{70D44E0B-9843-4B4B-8ACE-6094331AD75D}" sibTransId="{D1B149C8-3EC9-4604-8927-EC3344E10AF0}"/>
    <dgm:cxn modelId="{63F4144B-D9C1-4C41-B172-307F824E8C4B}" srcId="{9E89A299-EE77-4511-909A-85D6B745AE52}" destId="{723F43DB-ABE9-4604-8190-380EB72E45B0}" srcOrd="4" destOrd="0" parTransId="{FA8BECFD-5FDB-4B9E-A3B3-7EA63D8FBB47}" sibTransId="{F3676875-2FE7-437A-981C-2E305FABEF3F}"/>
    <dgm:cxn modelId="{798AB24D-5EC2-43AD-9D82-1373EF94A216}" srcId="{9E89A299-EE77-4511-909A-85D6B745AE52}" destId="{9A4C968D-6A85-444A-A2E5-13C92D8420FC}" srcOrd="2" destOrd="0" parTransId="{28A57E18-39D5-4308-98CE-A74E648D1AFD}" sibTransId="{529DE719-F435-4D4F-B806-AFD48BEAD9C6}"/>
    <dgm:cxn modelId="{CEB20259-7B80-49F0-8AD5-67EC12C64556}" type="presOf" srcId="{9A4C968D-6A85-444A-A2E5-13C92D8420FC}" destId="{A0B9C6DC-EF16-0649-B219-666B1951425F}" srcOrd="1" destOrd="0" presId="urn:microsoft.com/office/officeart/2005/8/layout/hList7"/>
    <dgm:cxn modelId="{94D6D65A-194B-4CC5-8D99-7F4A7711CDE4}" type="presOf" srcId="{8A0C1EB4-8000-42C8-8C69-82F88A85951D}" destId="{4F5C12B5-5AAB-3547-8100-F1302CAE759D}" srcOrd="0" destOrd="0" presId="urn:microsoft.com/office/officeart/2005/8/layout/hList7"/>
    <dgm:cxn modelId="{C18C905F-32AE-441A-A0AF-B548175E67A0}" type="presOf" srcId="{723F43DB-ABE9-4604-8190-380EB72E45B0}" destId="{5E47CF50-0CED-6B42-B74E-BD61B5627CC0}" srcOrd="0" destOrd="0" presId="urn:microsoft.com/office/officeart/2005/8/layout/hList7"/>
    <dgm:cxn modelId="{4864CB5F-E18C-45E5-9B0A-D0895430E451}" type="presOf" srcId="{6C856598-F25F-4A7F-B68A-F05D40A42E98}" destId="{4323A463-FAF9-524C-9D96-8D1981007E8A}" srcOrd="1" destOrd="0" presId="urn:microsoft.com/office/officeart/2005/8/layout/hList7"/>
    <dgm:cxn modelId="{3EB6D960-33A5-4056-BE37-9B010C7BA7EF}" type="presOf" srcId="{9E89A299-EE77-4511-909A-85D6B745AE52}" destId="{BBF900FC-74B0-C44E-A725-DB8FEB610E31}" srcOrd="0" destOrd="0" presId="urn:microsoft.com/office/officeart/2005/8/layout/hList7"/>
    <dgm:cxn modelId="{1401A261-0E1D-4723-9541-5C22892D5100}" type="presOf" srcId="{D1B149C8-3EC9-4604-8927-EC3344E10AF0}" destId="{DD21E709-EF6D-1943-A90E-EEB56A0D16F0}" srcOrd="0" destOrd="0" presId="urn:microsoft.com/office/officeart/2005/8/layout/hList7"/>
    <dgm:cxn modelId="{D181F88A-30DA-4E4D-89C4-EC92CCB70165}" srcId="{9E89A299-EE77-4511-909A-85D6B745AE52}" destId="{6C856598-F25F-4A7F-B68A-F05D40A42E98}" srcOrd="0" destOrd="0" parTransId="{D5D212B4-8CAF-43FD-BA91-504D49189842}" sibTransId="{A5A729CF-996A-4528-9060-32F72BEE3B27}"/>
    <dgm:cxn modelId="{E57EB5B2-2012-441B-BED6-F06B02EC8766}" type="presOf" srcId="{6C856598-F25F-4A7F-B68A-F05D40A42E98}" destId="{4441693F-712C-6940-B246-2B43BD2097D4}" srcOrd="0" destOrd="0" presId="urn:microsoft.com/office/officeart/2005/8/layout/hList7"/>
    <dgm:cxn modelId="{0D09EDBC-FF46-4637-9089-CDBC53E95956}" type="presOf" srcId="{A5A729CF-996A-4528-9060-32F72BEE3B27}" destId="{4FCF06F0-E382-4F49-BD3C-2369D2EF7B4D}" srcOrd="0" destOrd="0" presId="urn:microsoft.com/office/officeart/2005/8/layout/hList7"/>
    <dgm:cxn modelId="{4DECA7E4-1FF2-4FEE-85E0-AFB87179320A}" type="presOf" srcId="{723F43DB-ABE9-4604-8190-380EB72E45B0}" destId="{270C9F25-FAA5-1641-9E9C-0C5973AD6A0B}" srcOrd="1" destOrd="0" presId="urn:microsoft.com/office/officeart/2005/8/layout/hList7"/>
    <dgm:cxn modelId="{3AD7FAE9-7FA4-4763-A384-6CF49848278D}" type="presOf" srcId="{8A0C1EB4-8000-42C8-8C69-82F88A85951D}" destId="{A3F79EFE-CFAC-164B-B1A1-5EA8E68AC26A}" srcOrd="1" destOrd="0" presId="urn:microsoft.com/office/officeart/2005/8/layout/hList7"/>
    <dgm:cxn modelId="{F03232ED-73BE-4F95-9AF9-C5281B05D625}" type="presOf" srcId="{A4237D37-379D-4845-9FC0-6721A6052747}" destId="{1FFE5408-3179-334B-B126-19682F2AB8F3}" srcOrd="0" destOrd="0" presId="urn:microsoft.com/office/officeart/2005/8/layout/hList7"/>
    <dgm:cxn modelId="{8598D0F9-B0D7-4FBF-8C60-D80D584FE89B}" srcId="{9E89A299-EE77-4511-909A-85D6B745AE52}" destId="{8A0C1EB4-8000-42C8-8C69-82F88A85951D}" srcOrd="3" destOrd="0" parTransId="{5EE2D6ED-BDC7-46ED-98BF-AF78D9BFAA6D}" sibTransId="{7D657242-8AAC-4085-BA44-30704C229F98}"/>
    <dgm:cxn modelId="{170EF563-61A3-4331-A2C2-162877A36F23}" type="presParOf" srcId="{BBF900FC-74B0-C44E-A725-DB8FEB610E31}" destId="{32C5E584-88EA-3541-BAB0-6B76D293D51E}" srcOrd="0" destOrd="0" presId="urn:microsoft.com/office/officeart/2005/8/layout/hList7"/>
    <dgm:cxn modelId="{B26744ED-C8D2-45C3-A7B8-1523C0444F12}" type="presParOf" srcId="{BBF900FC-74B0-C44E-A725-DB8FEB610E31}" destId="{E4509840-0620-B748-8AC4-2C4A2C54E2C3}" srcOrd="1" destOrd="0" presId="urn:microsoft.com/office/officeart/2005/8/layout/hList7"/>
    <dgm:cxn modelId="{A6B4D1BB-1ADA-4798-A769-A42AF494330D}" type="presParOf" srcId="{E4509840-0620-B748-8AC4-2C4A2C54E2C3}" destId="{D9C7D9C1-7137-FD41-A743-0FD69ECAC56E}" srcOrd="0" destOrd="0" presId="urn:microsoft.com/office/officeart/2005/8/layout/hList7"/>
    <dgm:cxn modelId="{1892AC14-842D-4F2A-BFBC-AA054F218541}" type="presParOf" srcId="{D9C7D9C1-7137-FD41-A743-0FD69ECAC56E}" destId="{4441693F-712C-6940-B246-2B43BD2097D4}" srcOrd="0" destOrd="0" presId="urn:microsoft.com/office/officeart/2005/8/layout/hList7"/>
    <dgm:cxn modelId="{B40E6FD2-67FD-4DA0-BCE6-92222C05D4B0}" type="presParOf" srcId="{D9C7D9C1-7137-FD41-A743-0FD69ECAC56E}" destId="{4323A463-FAF9-524C-9D96-8D1981007E8A}" srcOrd="1" destOrd="0" presId="urn:microsoft.com/office/officeart/2005/8/layout/hList7"/>
    <dgm:cxn modelId="{112CB379-8C28-4089-80E6-B4A10E58A29F}" type="presParOf" srcId="{D9C7D9C1-7137-FD41-A743-0FD69ECAC56E}" destId="{221AB91B-6996-7648-9460-716151CB43A3}" srcOrd="2" destOrd="0" presId="urn:microsoft.com/office/officeart/2005/8/layout/hList7"/>
    <dgm:cxn modelId="{2C9F6366-9F0E-4FFB-9DED-509A0FEE2DF5}" type="presParOf" srcId="{D9C7D9C1-7137-FD41-A743-0FD69ECAC56E}" destId="{F98F55C2-B602-EA48-8BE5-D7516A38146B}" srcOrd="3" destOrd="0" presId="urn:microsoft.com/office/officeart/2005/8/layout/hList7"/>
    <dgm:cxn modelId="{788C3003-6E23-47E1-A143-96992EDAB77B}" type="presParOf" srcId="{E4509840-0620-B748-8AC4-2C4A2C54E2C3}" destId="{4FCF06F0-E382-4F49-BD3C-2369D2EF7B4D}" srcOrd="1" destOrd="0" presId="urn:microsoft.com/office/officeart/2005/8/layout/hList7"/>
    <dgm:cxn modelId="{B8D76C8C-5569-4733-8CA8-33C60175AE7E}" type="presParOf" srcId="{E4509840-0620-B748-8AC4-2C4A2C54E2C3}" destId="{3886488A-201F-D945-B0DA-C3DC711FC654}" srcOrd="2" destOrd="0" presId="urn:microsoft.com/office/officeart/2005/8/layout/hList7"/>
    <dgm:cxn modelId="{476DF25C-8032-4DE5-8B15-8EE1EE4571D7}" type="presParOf" srcId="{3886488A-201F-D945-B0DA-C3DC711FC654}" destId="{1FFE5408-3179-334B-B126-19682F2AB8F3}" srcOrd="0" destOrd="0" presId="urn:microsoft.com/office/officeart/2005/8/layout/hList7"/>
    <dgm:cxn modelId="{1F71BA64-D33E-42C1-B4EF-00A7A7404C26}" type="presParOf" srcId="{3886488A-201F-D945-B0DA-C3DC711FC654}" destId="{2CEB6F26-FDA8-6346-A689-B26E069C1A2D}" srcOrd="1" destOrd="0" presId="urn:microsoft.com/office/officeart/2005/8/layout/hList7"/>
    <dgm:cxn modelId="{AAA9ED66-A12F-4EB2-A2F2-0916747D19E7}" type="presParOf" srcId="{3886488A-201F-D945-B0DA-C3DC711FC654}" destId="{96E3D94E-31D4-B64E-81B2-88B06DD2DC33}" srcOrd="2" destOrd="0" presId="urn:microsoft.com/office/officeart/2005/8/layout/hList7"/>
    <dgm:cxn modelId="{676778E7-C9AF-4744-8B5C-7C3F38C71002}" type="presParOf" srcId="{3886488A-201F-D945-B0DA-C3DC711FC654}" destId="{0ACE38ED-770B-904D-A1C1-5F941D29186D}" srcOrd="3" destOrd="0" presId="urn:microsoft.com/office/officeart/2005/8/layout/hList7"/>
    <dgm:cxn modelId="{C12617A6-5F8C-4F18-AD63-9BC3BCE49A12}" type="presParOf" srcId="{E4509840-0620-B748-8AC4-2C4A2C54E2C3}" destId="{DD21E709-EF6D-1943-A90E-EEB56A0D16F0}" srcOrd="3" destOrd="0" presId="urn:microsoft.com/office/officeart/2005/8/layout/hList7"/>
    <dgm:cxn modelId="{84E2E0EF-72E8-4C7F-985C-D8B4EB4E0C21}" type="presParOf" srcId="{E4509840-0620-B748-8AC4-2C4A2C54E2C3}" destId="{C9CEFEBA-6939-0442-AB1A-C5705FB013B9}" srcOrd="4" destOrd="0" presId="urn:microsoft.com/office/officeart/2005/8/layout/hList7"/>
    <dgm:cxn modelId="{C80C8B53-544F-4702-89CF-D9CC9DCF35AC}" type="presParOf" srcId="{C9CEFEBA-6939-0442-AB1A-C5705FB013B9}" destId="{43A4E43E-A06E-E442-AD4C-EAAF1B8F5600}" srcOrd="0" destOrd="0" presId="urn:microsoft.com/office/officeart/2005/8/layout/hList7"/>
    <dgm:cxn modelId="{73C5624C-6FA6-4A08-B495-B098FA490D98}" type="presParOf" srcId="{C9CEFEBA-6939-0442-AB1A-C5705FB013B9}" destId="{A0B9C6DC-EF16-0649-B219-666B1951425F}" srcOrd="1" destOrd="0" presId="urn:microsoft.com/office/officeart/2005/8/layout/hList7"/>
    <dgm:cxn modelId="{E9C38016-053E-45FD-B5A8-E6C12B0CE558}" type="presParOf" srcId="{C9CEFEBA-6939-0442-AB1A-C5705FB013B9}" destId="{84BB7114-CC36-1642-BA3A-9FFBC6042CFB}" srcOrd="2" destOrd="0" presId="urn:microsoft.com/office/officeart/2005/8/layout/hList7"/>
    <dgm:cxn modelId="{4F9CBA50-6E3E-41E2-85BB-F68553F2C634}" type="presParOf" srcId="{C9CEFEBA-6939-0442-AB1A-C5705FB013B9}" destId="{2D35F22B-0B7A-5C47-AD8B-24232F4E6A2E}" srcOrd="3" destOrd="0" presId="urn:microsoft.com/office/officeart/2005/8/layout/hList7"/>
    <dgm:cxn modelId="{3FFD13F1-ABCA-4FCB-827E-553E4FD581DB}" type="presParOf" srcId="{E4509840-0620-B748-8AC4-2C4A2C54E2C3}" destId="{27BCEB5C-F7CD-5044-9366-6EFF8FC0559E}" srcOrd="5" destOrd="0" presId="urn:microsoft.com/office/officeart/2005/8/layout/hList7"/>
    <dgm:cxn modelId="{EF732944-DAAC-437F-9B37-9946AAFD46D4}" type="presParOf" srcId="{E4509840-0620-B748-8AC4-2C4A2C54E2C3}" destId="{9293F282-CB99-E040-B44A-449FF3AEC8F4}" srcOrd="6" destOrd="0" presId="urn:microsoft.com/office/officeart/2005/8/layout/hList7"/>
    <dgm:cxn modelId="{B1554B1E-31D3-477B-AD20-CC5A4EE85589}" type="presParOf" srcId="{9293F282-CB99-E040-B44A-449FF3AEC8F4}" destId="{4F5C12B5-5AAB-3547-8100-F1302CAE759D}" srcOrd="0" destOrd="0" presId="urn:microsoft.com/office/officeart/2005/8/layout/hList7"/>
    <dgm:cxn modelId="{7738CBB8-C02C-4272-94D8-F1C53017A06B}" type="presParOf" srcId="{9293F282-CB99-E040-B44A-449FF3AEC8F4}" destId="{A3F79EFE-CFAC-164B-B1A1-5EA8E68AC26A}" srcOrd="1" destOrd="0" presId="urn:microsoft.com/office/officeart/2005/8/layout/hList7"/>
    <dgm:cxn modelId="{A500E850-5714-4133-B514-92D5A901B0AC}" type="presParOf" srcId="{9293F282-CB99-E040-B44A-449FF3AEC8F4}" destId="{EF08D6D7-CD1B-664E-AC4F-4D7728483811}" srcOrd="2" destOrd="0" presId="urn:microsoft.com/office/officeart/2005/8/layout/hList7"/>
    <dgm:cxn modelId="{A72A88B4-D58B-4B71-96FC-1784E2EA86B8}" type="presParOf" srcId="{9293F282-CB99-E040-B44A-449FF3AEC8F4}" destId="{7AC4A930-6C01-AC40-B309-FD7192668071}" srcOrd="3" destOrd="0" presId="urn:microsoft.com/office/officeart/2005/8/layout/hList7"/>
    <dgm:cxn modelId="{8F1D0BDB-5EA4-4D0C-9E8C-DD67FF7BF610}" type="presParOf" srcId="{E4509840-0620-B748-8AC4-2C4A2C54E2C3}" destId="{CB3D7655-A7AA-C747-B72D-BB55BBE9BC0E}" srcOrd="7" destOrd="0" presId="urn:microsoft.com/office/officeart/2005/8/layout/hList7"/>
    <dgm:cxn modelId="{ED7CE7B6-C38E-401A-B288-A665F3B0E05D}" type="presParOf" srcId="{E4509840-0620-B748-8AC4-2C4A2C54E2C3}" destId="{9001B9B6-7FB1-A648-A69A-4AED619989F5}" srcOrd="8" destOrd="0" presId="urn:microsoft.com/office/officeart/2005/8/layout/hList7"/>
    <dgm:cxn modelId="{00A787EA-2B88-424E-908F-F8317550E086}" type="presParOf" srcId="{9001B9B6-7FB1-A648-A69A-4AED619989F5}" destId="{5E47CF50-0CED-6B42-B74E-BD61B5627CC0}" srcOrd="0" destOrd="0" presId="urn:microsoft.com/office/officeart/2005/8/layout/hList7"/>
    <dgm:cxn modelId="{AB68E45F-20E1-4224-B81F-4316B66FA43D}" type="presParOf" srcId="{9001B9B6-7FB1-A648-A69A-4AED619989F5}" destId="{270C9F25-FAA5-1641-9E9C-0C5973AD6A0B}" srcOrd="1" destOrd="0" presId="urn:microsoft.com/office/officeart/2005/8/layout/hList7"/>
    <dgm:cxn modelId="{0306EAF4-BF81-48C5-B881-99C1347C2D7E}" type="presParOf" srcId="{9001B9B6-7FB1-A648-A69A-4AED619989F5}" destId="{8E3D4502-CFA2-FA4A-9912-C4DF444834A7}" srcOrd="2" destOrd="0" presId="urn:microsoft.com/office/officeart/2005/8/layout/hList7"/>
    <dgm:cxn modelId="{57EB46E7-F1C0-4857-BE85-5FC118CB853C}" type="presParOf" srcId="{9001B9B6-7FB1-A648-A69A-4AED619989F5}" destId="{4249D6D2-B178-CE47-8B43-728D1F964BC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CF81E3-7059-4F5A-8539-6BC283E90439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D04A12B-3EE7-4BF2-AC11-ECEA7D02D673}">
      <dgm:prSet custT="1"/>
      <dgm:spPr/>
      <dgm:t>
        <a:bodyPr/>
        <a:lstStyle/>
        <a:p>
          <a:pPr algn="ctr" rtl="0"/>
          <a:r>
            <a:rPr lang="es-EC" sz="1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Compras frecuentes de agua, gaseosas, postres</a:t>
          </a:r>
          <a:endParaRPr lang="es-EC" sz="16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411D4C5-7D85-4FED-894B-377247D8A36F}" type="parTrans" cxnId="{772501B3-7FCE-45A3-A0AB-D8102A5F383C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0556DD2-2799-4C89-9750-7C88C4E32853}" type="sibTrans" cxnId="{772501B3-7FCE-45A3-A0AB-D8102A5F383C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FAF6C39-0B87-43AD-8A4B-3685165C83F8}">
      <dgm:prSet custT="1"/>
      <dgm:spPr/>
      <dgm:t>
        <a:bodyPr/>
        <a:lstStyle/>
        <a:p>
          <a:pPr algn="ctr" rtl="0"/>
          <a:r>
            <a:rPr lang="es-EC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Cigarrillos, bebidas alcohólicas, cafés, dulces, etc. </a:t>
          </a:r>
        </a:p>
      </dgm:t>
    </dgm:pt>
    <dgm:pt modelId="{C453EB6E-0618-4471-88DE-0601AAF36571}" type="parTrans" cxnId="{F9D4A91E-9261-4945-956D-F972841F3DC4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BFD39B1-57D1-4F60-85B0-D17EE4C39E59}" type="sibTrans" cxnId="{F9D4A91E-9261-4945-956D-F972841F3DC4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A253442-9DF6-4A2E-964E-CA27EB97533E}">
      <dgm:prSet custT="1"/>
      <dgm:spPr/>
      <dgm:t>
        <a:bodyPr/>
        <a:lstStyle/>
        <a:p>
          <a:pPr algn="ctr" rtl="0"/>
          <a:r>
            <a:rPr lang="es-EC" sz="1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Comer fuera de casa, salidas o fiestas.</a:t>
          </a:r>
          <a:endParaRPr lang="es-EC" sz="16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EF248BD-EC25-42B6-AF2A-7FD370C0388A}" type="parTrans" cxnId="{2077DC55-A289-4A24-9FF5-1004922F93E6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5EFBDA2-A6C7-481C-9C4C-9FBBC15FBD39}" type="sibTrans" cxnId="{2077DC55-A289-4A24-9FF5-1004922F93E6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22117F0-C49B-4B23-8E22-3260F905904F}">
      <dgm:prSet custT="1"/>
      <dgm:spPr/>
      <dgm:t>
        <a:bodyPr/>
        <a:lstStyle/>
        <a:p>
          <a:pPr algn="ctr" rtl="0"/>
          <a:r>
            <a:rPr lang="es-EC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Usar otros cajeros ajenos a la institución financiera al que pertenece</a:t>
          </a:r>
        </a:p>
      </dgm:t>
    </dgm:pt>
    <dgm:pt modelId="{16CDC255-4E9C-457B-A2AF-C7BD909D07D7}" type="parTrans" cxnId="{BBC15578-B59F-4533-B9F6-21026F6258D8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DBAB055-D6C8-439B-B0AD-9A27D40F0BFC}" type="sibTrans" cxnId="{BBC15578-B59F-4533-B9F6-21026F6258D8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8E618B9-308B-4EE2-BA88-A15C4CD3D227}">
      <dgm:prSet custT="1"/>
      <dgm:spPr/>
      <dgm:t>
        <a:bodyPr/>
        <a:lstStyle/>
        <a:p>
          <a:pPr algn="ctr" rtl="0"/>
          <a:r>
            <a:rPr lang="es-EC" sz="1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Usar servicio de transporte privado</a:t>
          </a:r>
          <a:endParaRPr lang="es-EC" sz="16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88FFF7-64E2-4F0C-88BB-A8034D771537}" type="parTrans" cxnId="{4B8B388E-FFE0-47C4-9AEC-70E71F5DBAB2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945EFAD-67C4-4202-B861-6B4E558A21DB}" type="sibTrans" cxnId="{4B8B388E-FFE0-47C4-9AEC-70E71F5DBAB2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885D84F-C941-4C2A-B3C7-F2A54AE9A9C0}">
      <dgm:prSet custT="1"/>
      <dgm:spPr/>
      <dgm:t>
        <a:bodyPr/>
        <a:lstStyle/>
        <a:p>
          <a:pPr algn="ctr" rtl="0"/>
          <a:r>
            <a:rPr lang="es-EC" sz="1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Pagos en apps</a:t>
          </a:r>
        </a:p>
      </dgm:t>
    </dgm:pt>
    <dgm:pt modelId="{C77568B9-CE5B-4A5F-A4F8-40FCE172B889}" type="parTrans" cxnId="{299A0F2D-BFCB-447F-9648-FF27CAD17B03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8989662-7F2A-44FE-BA1B-1A648D4EE115}" type="sibTrans" cxnId="{299A0F2D-BFCB-447F-9648-FF27CAD17B03}">
      <dgm:prSet/>
      <dgm:spPr/>
      <dgm:t>
        <a:bodyPr/>
        <a:lstStyle/>
        <a:p>
          <a:pPr algn="ctr"/>
          <a:endParaRPr lang="es-EC" sz="16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BD96DF8-9F83-49B3-9C65-194F0BC75317}" type="pres">
      <dgm:prSet presAssocID="{86CF81E3-7059-4F5A-8539-6BC283E90439}" presName="diagram" presStyleCnt="0">
        <dgm:presLayoutVars>
          <dgm:dir/>
          <dgm:resizeHandles val="exact"/>
        </dgm:presLayoutVars>
      </dgm:prSet>
      <dgm:spPr/>
    </dgm:pt>
    <dgm:pt modelId="{8A39C859-A9AD-4E70-8965-D9DCBDADA80C}" type="pres">
      <dgm:prSet presAssocID="{DD04A12B-3EE7-4BF2-AC11-ECEA7D02D673}" presName="node" presStyleLbl="node1" presStyleIdx="0" presStyleCnt="6">
        <dgm:presLayoutVars>
          <dgm:bulletEnabled val="1"/>
        </dgm:presLayoutVars>
      </dgm:prSet>
      <dgm:spPr/>
    </dgm:pt>
    <dgm:pt modelId="{A8F6DDDC-5BEB-41A6-AD80-D470B93D8FCF}" type="pres">
      <dgm:prSet presAssocID="{D0556DD2-2799-4C89-9750-7C88C4E32853}" presName="sibTrans" presStyleCnt="0"/>
      <dgm:spPr/>
    </dgm:pt>
    <dgm:pt modelId="{95220321-48B8-4E21-ACD4-BFF23FC2D37E}" type="pres">
      <dgm:prSet presAssocID="{9FAF6C39-0B87-43AD-8A4B-3685165C83F8}" presName="node" presStyleLbl="node1" presStyleIdx="1" presStyleCnt="6">
        <dgm:presLayoutVars>
          <dgm:bulletEnabled val="1"/>
        </dgm:presLayoutVars>
      </dgm:prSet>
      <dgm:spPr/>
    </dgm:pt>
    <dgm:pt modelId="{31DB6FF6-3280-4411-82F8-40183C7C0402}" type="pres">
      <dgm:prSet presAssocID="{EBFD39B1-57D1-4F60-85B0-D17EE4C39E59}" presName="sibTrans" presStyleCnt="0"/>
      <dgm:spPr/>
    </dgm:pt>
    <dgm:pt modelId="{E2705F19-E65F-4E2E-AEAE-D0863E373CA2}" type="pres">
      <dgm:prSet presAssocID="{6A253442-9DF6-4A2E-964E-CA27EB97533E}" presName="node" presStyleLbl="node1" presStyleIdx="2" presStyleCnt="6">
        <dgm:presLayoutVars>
          <dgm:bulletEnabled val="1"/>
        </dgm:presLayoutVars>
      </dgm:prSet>
      <dgm:spPr/>
    </dgm:pt>
    <dgm:pt modelId="{EB3934BE-7C35-400F-87E7-C9DCE46200FE}" type="pres">
      <dgm:prSet presAssocID="{55EFBDA2-A6C7-481C-9C4C-9FBBC15FBD39}" presName="sibTrans" presStyleCnt="0"/>
      <dgm:spPr/>
    </dgm:pt>
    <dgm:pt modelId="{5EFE8E7F-3CCE-42D2-9BD7-611DF59843F4}" type="pres">
      <dgm:prSet presAssocID="{522117F0-C49B-4B23-8E22-3260F905904F}" presName="node" presStyleLbl="node1" presStyleIdx="3" presStyleCnt="6">
        <dgm:presLayoutVars>
          <dgm:bulletEnabled val="1"/>
        </dgm:presLayoutVars>
      </dgm:prSet>
      <dgm:spPr/>
    </dgm:pt>
    <dgm:pt modelId="{BA8108C1-1660-435D-893A-00E5768903B7}" type="pres">
      <dgm:prSet presAssocID="{5DBAB055-D6C8-439B-B0AD-9A27D40F0BFC}" presName="sibTrans" presStyleCnt="0"/>
      <dgm:spPr/>
    </dgm:pt>
    <dgm:pt modelId="{65EB856D-04CC-42FA-A30C-D80052481375}" type="pres">
      <dgm:prSet presAssocID="{58E618B9-308B-4EE2-BA88-A15C4CD3D227}" presName="node" presStyleLbl="node1" presStyleIdx="4" presStyleCnt="6">
        <dgm:presLayoutVars>
          <dgm:bulletEnabled val="1"/>
        </dgm:presLayoutVars>
      </dgm:prSet>
      <dgm:spPr/>
    </dgm:pt>
    <dgm:pt modelId="{319E20FE-E0ED-4180-B5BB-90BB89F6550E}" type="pres">
      <dgm:prSet presAssocID="{A945EFAD-67C4-4202-B861-6B4E558A21DB}" presName="sibTrans" presStyleCnt="0"/>
      <dgm:spPr/>
    </dgm:pt>
    <dgm:pt modelId="{3F17D627-A901-4283-A15B-E44AE92E52C0}" type="pres">
      <dgm:prSet presAssocID="{6885D84F-C941-4C2A-B3C7-F2A54AE9A9C0}" presName="node" presStyleLbl="node1" presStyleIdx="5" presStyleCnt="6">
        <dgm:presLayoutVars>
          <dgm:bulletEnabled val="1"/>
        </dgm:presLayoutVars>
      </dgm:prSet>
      <dgm:spPr/>
    </dgm:pt>
  </dgm:ptLst>
  <dgm:cxnLst>
    <dgm:cxn modelId="{D730A302-D96D-4941-A40D-674F29074057}" type="presOf" srcId="{58E618B9-308B-4EE2-BA88-A15C4CD3D227}" destId="{65EB856D-04CC-42FA-A30C-D80052481375}" srcOrd="0" destOrd="0" presId="urn:microsoft.com/office/officeart/2005/8/layout/default"/>
    <dgm:cxn modelId="{DA936E15-425E-4B1E-A6D8-B2AC93EBC35D}" type="presOf" srcId="{6A253442-9DF6-4A2E-964E-CA27EB97533E}" destId="{E2705F19-E65F-4E2E-AEAE-D0863E373CA2}" srcOrd="0" destOrd="0" presId="urn:microsoft.com/office/officeart/2005/8/layout/default"/>
    <dgm:cxn modelId="{DED68915-D26A-4191-8B38-EC00735B6A69}" type="presOf" srcId="{86CF81E3-7059-4F5A-8539-6BC283E90439}" destId="{EBD96DF8-9F83-49B3-9C65-194F0BC75317}" srcOrd="0" destOrd="0" presId="urn:microsoft.com/office/officeart/2005/8/layout/default"/>
    <dgm:cxn modelId="{F9D4A91E-9261-4945-956D-F972841F3DC4}" srcId="{86CF81E3-7059-4F5A-8539-6BC283E90439}" destId="{9FAF6C39-0B87-43AD-8A4B-3685165C83F8}" srcOrd="1" destOrd="0" parTransId="{C453EB6E-0618-4471-88DE-0601AAF36571}" sibTransId="{EBFD39B1-57D1-4F60-85B0-D17EE4C39E59}"/>
    <dgm:cxn modelId="{299A0F2D-BFCB-447F-9648-FF27CAD17B03}" srcId="{86CF81E3-7059-4F5A-8539-6BC283E90439}" destId="{6885D84F-C941-4C2A-B3C7-F2A54AE9A9C0}" srcOrd="5" destOrd="0" parTransId="{C77568B9-CE5B-4A5F-A4F8-40FCE172B889}" sibTransId="{B8989662-7F2A-44FE-BA1B-1A648D4EE115}"/>
    <dgm:cxn modelId="{E5A35042-94E7-4668-9812-E81CC3984588}" type="presOf" srcId="{522117F0-C49B-4B23-8E22-3260F905904F}" destId="{5EFE8E7F-3CCE-42D2-9BD7-611DF59843F4}" srcOrd="0" destOrd="0" presId="urn:microsoft.com/office/officeart/2005/8/layout/default"/>
    <dgm:cxn modelId="{2077DC55-A289-4A24-9FF5-1004922F93E6}" srcId="{86CF81E3-7059-4F5A-8539-6BC283E90439}" destId="{6A253442-9DF6-4A2E-964E-CA27EB97533E}" srcOrd="2" destOrd="0" parTransId="{3EF248BD-EC25-42B6-AF2A-7FD370C0388A}" sibTransId="{55EFBDA2-A6C7-481C-9C4C-9FBBC15FBD39}"/>
    <dgm:cxn modelId="{BBC15578-B59F-4533-B9F6-21026F6258D8}" srcId="{86CF81E3-7059-4F5A-8539-6BC283E90439}" destId="{522117F0-C49B-4B23-8E22-3260F905904F}" srcOrd="3" destOrd="0" parTransId="{16CDC255-4E9C-457B-A2AF-C7BD909D07D7}" sibTransId="{5DBAB055-D6C8-439B-B0AD-9A27D40F0BFC}"/>
    <dgm:cxn modelId="{4B8B388E-FFE0-47C4-9AEC-70E71F5DBAB2}" srcId="{86CF81E3-7059-4F5A-8539-6BC283E90439}" destId="{58E618B9-308B-4EE2-BA88-A15C4CD3D227}" srcOrd="4" destOrd="0" parTransId="{B988FFF7-64E2-4F0C-88BB-A8034D771537}" sibTransId="{A945EFAD-67C4-4202-B861-6B4E558A21DB}"/>
    <dgm:cxn modelId="{9DE04490-BB5E-48C9-A678-3E1C71FC6B5A}" type="presOf" srcId="{6885D84F-C941-4C2A-B3C7-F2A54AE9A9C0}" destId="{3F17D627-A901-4283-A15B-E44AE92E52C0}" srcOrd="0" destOrd="0" presId="urn:microsoft.com/office/officeart/2005/8/layout/default"/>
    <dgm:cxn modelId="{825E72A5-5FB9-4906-9772-EB3581FAFD0F}" type="presOf" srcId="{DD04A12B-3EE7-4BF2-AC11-ECEA7D02D673}" destId="{8A39C859-A9AD-4E70-8965-D9DCBDADA80C}" srcOrd="0" destOrd="0" presId="urn:microsoft.com/office/officeart/2005/8/layout/default"/>
    <dgm:cxn modelId="{772501B3-7FCE-45A3-A0AB-D8102A5F383C}" srcId="{86CF81E3-7059-4F5A-8539-6BC283E90439}" destId="{DD04A12B-3EE7-4BF2-AC11-ECEA7D02D673}" srcOrd="0" destOrd="0" parTransId="{B411D4C5-7D85-4FED-894B-377247D8A36F}" sibTransId="{D0556DD2-2799-4C89-9750-7C88C4E32853}"/>
    <dgm:cxn modelId="{9070D0BC-7E38-49DD-9B0C-36405B08AE7F}" type="presOf" srcId="{9FAF6C39-0B87-43AD-8A4B-3685165C83F8}" destId="{95220321-48B8-4E21-ACD4-BFF23FC2D37E}" srcOrd="0" destOrd="0" presId="urn:microsoft.com/office/officeart/2005/8/layout/default"/>
    <dgm:cxn modelId="{5B578464-9742-494E-8418-2D60C9507CFB}" type="presParOf" srcId="{EBD96DF8-9F83-49B3-9C65-194F0BC75317}" destId="{8A39C859-A9AD-4E70-8965-D9DCBDADA80C}" srcOrd="0" destOrd="0" presId="urn:microsoft.com/office/officeart/2005/8/layout/default"/>
    <dgm:cxn modelId="{5C2AE317-21AA-45C8-90B5-A9B6F7B15913}" type="presParOf" srcId="{EBD96DF8-9F83-49B3-9C65-194F0BC75317}" destId="{A8F6DDDC-5BEB-41A6-AD80-D470B93D8FCF}" srcOrd="1" destOrd="0" presId="urn:microsoft.com/office/officeart/2005/8/layout/default"/>
    <dgm:cxn modelId="{622FC559-B916-4D3B-A96F-930F5013B973}" type="presParOf" srcId="{EBD96DF8-9F83-49B3-9C65-194F0BC75317}" destId="{95220321-48B8-4E21-ACD4-BFF23FC2D37E}" srcOrd="2" destOrd="0" presId="urn:microsoft.com/office/officeart/2005/8/layout/default"/>
    <dgm:cxn modelId="{A0A39211-E42D-4A3F-B8EE-AC5A8B6A46D7}" type="presParOf" srcId="{EBD96DF8-9F83-49B3-9C65-194F0BC75317}" destId="{31DB6FF6-3280-4411-82F8-40183C7C0402}" srcOrd="3" destOrd="0" presId="urn:microsoft.com/office/officeart/2005/8/layout/default"/>
    <dgm:cxn modelId="{033AB8B5-9C30-4192-91A8-B30FBC8B01C1}" type="presParOf" srcId="{EBD96DF8-9F83-49B3-9C65-194F0BC75317}" destId="{E2705F19-E65F-4E2E-AEAE-D0863E373CA2}" srcOrd="4" destOrd="0" presId="urn:microsoft.com/office/officeart/2005/8/layout/default"/>
    <dgm:cxn modelId="{385F9FEC-7EE8-4C64-9B04-907F3B7F0146}" type="presParOf" srcId="{EBD96DF8-9F83-49B3-9C65-194F0BC75317}" destId="{EB3934BE-7C35-400F-87E7-C9DCE46200FE}" srcOrd="5" destOrd="0" presId="urn:microsoft.com/office/officeart/2005/8/layout/default"/>
    <dgm:cxn modelId="{F1049878-745F-4001-8E98-30AB40DF8DD0}" type="presParOf" srcId="{EBD96DF8-9F83-49B3-9C65-194F0BC75317}" destId="{5EFE8E7F-3CCE-42D2-9BD7-611DF59843F4}" srcOrd="6" destOrd="0" presId="urn:microsoft.com/office/officeart/2005/8/layout/default"/>
    <dgm:cxn modelId="{CB0C7371-EFF1-41DE-8190-864B3F6806CA}" type="presParOf" srcId="{EBD96DF8-9F83-49B3-9C65-194F0BC75317}" destId="{BA8108C1-1660-435D-893A-00E5768903B7}" srcOrd="7" destOrd="0" presId="urn:microsoft.com/office/officeart/2005/8/layout/default"/>
    <dgm:cxn modelId="{0BD7FFE6-3208-40B0-85A5-41E0CFE6E96C}" type="presParOf" srcId="{EBD96DF8-9F83-49B3-9C65-194F0BC75317}" destId="{65EB856D-04CC-42FA-A30C-D80052481375}" srcOrd="8" destOrd="0" presId="urn:microsoft.com/office/officeart/2005/8/layout/default"/>
    <dgm:cxn modelId="{69369C65-0E7D-45E0-9A83-50CEDCD22D81}" type="presParOf" srcId="{EBD96DF8-9F83-49B3-9C65-194F0BC75317}" destId="{319E20FE-E0ED-4180-B5BB-90BB89F6550E}" srcOrd="9" destOrd="0" presId="urn:microsoft.com/office/officeart/2005/8/layout/default"/>
    <dgm:cxn modelId="{53AFC338-DD5D-42E7-9FE7-1E26F49ABEEE}" type="presParOf" srcId="{EBD96DF8-9F83-49B3-9C65-194F0BC75317}" destId="{3F17D627-A901-4283-A15B-E44AE92E52C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F00F7D-8FA9-4E1D-A3FA-0DC0F22D0C7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C2604FC8-2201-4CB8-9EF0-9CC6554A2FE0}">
      <dgm:prSet phldrT="[Text]"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E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¿Necesito realmente realizar este gasto?</a:t>
          </a:r>
          <a:endParaRPr lang="es-419" sz="16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091143C-7A1B-4D6F-A1B9-B59E81AD95B2}" type="parTrans" cxnId="{B68DD799-9F98-4D97-ACE2-4BCA20C71967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1DDF5F1-72C7-4DC7-AA17-3D4425097A96}" type="sibTrans" cxnId="{B68DD799-9F98-4D97-ACE2-4BCA20C71967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543DD9A-ED37-48A2-9466-4A3C19F25F81}">
      <dgm:prSet phldrT="[Text]" custT="1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419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¿Se trata de una necesidad o de un una compra impulsiva? </a:t>
          </a:r>
        </a:p>
      </dgm:t>
    </dgm:pt>
    <dgm:pt modelId="{6484BF1E-A7C2-41B3-8BA5-A04F7752705B}" type="parTrans" cxnId="{B2EF75DB-1A62-4369-B81E-2744A7AC48D2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97AB1A4-7274-44F3-AD3B-262FBEEA7680}" type="sibTrans" cxnId="{B2EF75DB-1A62-4369-B81E-2744A7AC48D2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2794D64-7D8F-47A1-9F48-9B62C2E3501D}">
      <dgm:prSet phldrT="[Text]"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419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¿Puedo esperar y ahorrar?</a:t>
          </a:r>
        </a:p>
      </dgm:t>
    </dgm:pt>
    <dgm:pt modelId="{3408B54E-4A6D-49E1-BA03-27F91454DD24}" type="parTrans" cxnId="{EB0E9C4A-9F70-4C7C-8EB2-39BB681B1C0F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0C86326-2CCC-475A-8C37-DE97C8587AC7}" type="sibTrans" cxnId="{EB0E9C4A-9F70-4C7C-8EB2-39BB681B1C0F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88491A1-B978-4EF8-BDB0-6E43FB2815CF}">
      <dgm:prSet phldrT="[Text]" custT="1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419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¿Durante cuánto tiempo estaré pagando el préstamo</a:t>
          </a:r>
        </a:p>
      </dgm:t>
    </dgm:pt>
    <dgm:pt modelId="{77D0A9D1-EB9F-4015-A1D3-3C2FB7C086F3}" type="parTrans" cxnId="{20F63C1C-FB68-436D-A329-DD35AF067544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6616F6E-2E7D-4C6C-8ADE-3DA7CCF8F1E8}" type="sibTrans" cxnId="{20F63C1C-FB68-436D-A329-DD35AF067544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9FB61B6-DEF8-45CA-9BFC-40DEB7D6EAB2}">
      <dgm:prSet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E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¿Cuánto dinero devolveré en total por los costos asociados al crédito?</a:t>
          </a:r>
          <a:endParaRPr lang="es-419" sz="16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4C76DE6-CFF3-4021-B2BF-D8380F7475C6}" type="parTrans" cxnId="{A3505636-3173-4EBD-9DFF-A69AEB9A6368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FC887B7-844B-4386-8CA7-D923A04CF6F3}" type="sibTrans" cxnId="{A3505636-3173-4EBD-9DFF-A69AEB9A6368}">
      <dgm:prSet/>
      <dgm:spPr/>
      <dgm:t>
        <a:bodyPr/>
        <a:lstStyle/>
        <a:p>
          <a:endParaRPr lang="es-419" sz="1600" b="1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5C5416B-2C9F-440E-8374-51CAFDC41FAD}">
      <dgm:prSet phldrT="[Text]" custT="1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419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 espero unos  días, ¿seguiré queriendo hacer esta compra o gasto?</a:t>
          </a:r>
        </a:p>
      </dgm:t>
    </dgm:pt>
    <dgm:pt modelId="{44275965-49ED-4EF3-BB4F-376BFE0DE06D}" type="parTrans" cxnId="{03389838-6A50-4892-96AE-8CB757917ACA}">
      <dgm:prSet/>
      <dgm:spPr/>
      <dgm:t>
        <a:bodyPr/>
        <a:lstStyle/>
        <a:p>
          <a:endParaRPr lang="es-EC" sz="1600"/>
        </a:p>
      </dgm:t>
    </dgm:pt>
    <dgm:pt modelId="{16E7019D-B2CE-4E0E-943C-6E2B2211D637}" type="sibTrans" cxnId="{03389838-6A50-4892-96AE-8CB757917ACA}">
      <dgm:prSet/>
      <dgm:spPr/>
      <dgm:t>
        <a:bodyPr/>
        <a:lstStyle/>
        <a:p>
          <a:endParaRPr lang="es-EC" sz="1600"/>
        </a:p>
      </dgm:t>
    </dgm:pt>
    <dgm:pt modelId="{9893FA53-D05E-432F-BF8B-9ABA6A3C0D30}">
      <dgm:prSet phldrT="[Text]" custT="1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419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¿Cuál será la cuota  que tendré que pagar?</a:t>
          </a:r>
        </a:p>
      </dgm:t>
    </dgm:pt>
    <dgm:pt modelId="{37B7B6A1-C44A-4130-A640-4DD931FF690E}" type="parTrans" cxnId="{4F40B80B-B671-449E-B20C-12130C4FB7CE}">
      <dgm:prSet/>
      <dgm:spPr/>
      <dgm:t>
        <a:bodyPr/>
        <a:lstStyle/>
        <a:p>
          <a:endParaRPr lang="es-EC" sz="1600"/>
        </a:p>
      </dgm:t>
    </dgm:pt>
    <dgm:pt modelId="{4337C6F1-FB80-436D-8134-0A8F7C9FA634}" type="sibTrans" cxnId="{4F40B80B-B671-449E-B20C-12130C4FB7CE}">
      <dgm:prSet/>
      <dgm:spPr/>
      <dgm:t>
        <a:bodyPr/>
        <a:lstStyle/>
        <a:p>
          <a:endParaRPr lang="es-EC" sz="1600"/>
        </a:p>
      </dgm:t>
    </dgm:pt>
    <dgm:pt modelId="{ED1BFF53-3050-40CB-AB67-6CE5C891BC8C}" type="pres">
      <dgm:prSet presAssocID="{F3F00F7D-8FA9-4E1D-A3FA-0DC0F22D0C74}" presName="Name0" presStyleCnt="0">
        <dgm:presLayoutVars>
          <dgm:chMax val="7"/>
          <dgm:chPref val="7"/>
          <dgm:dir/>
        </dgm:presLayoutVars>
      </dgm:prSet>
      <dgm:spPr/>
    </dgm:pt>
    <dgm:pt modelId="{B039D0AF-346A-476F-8DE9-49445B4EA969}" type="pres">
      <dgm:prSet presAssocID="{F3F00F7D-8FA9-4E1D-A3FA-0DC0F22D0C74}" presName="Name1" presStyleCnt="0"/>
      <dgm:spPr/>
    </dgm:pt>
    <dgm:pt modelId="{53482767-AE39-4474-BBB0-D8766D9B52E1}" type="pres">
      <dgm:prSet presAssocID="{F3F00F7D-8FA9-4E1D-A3FA-0DC0F22D0C74}" presName="cycle" presStyleCnt="0"/>
      <dgm:spPr/>
    </dgm:pt>
    <dgm:pt modelId="{C71F7CEA-E5F7-49EB-8D85-023F07D92A82}" type="pres">
      <dgm:prSet presAssocID="{F3F00F7D-8FA9-4E1D-A3FA-0DC0F22D0C74}" presName="srcNode" presStyleLbl="node1" presStyleIdx="0" presStyleCnt="7"/>
      <dgm:spPr/>
    </dgm:pt>
    <dgm:pt modelId="{1C08028F-C38A-496C-8711-33266D95BCC2}" type="pres">
      <dgm:prSet presAssocID="{F3F00F7D-8FA9-4E1D-A3FA-0DC0F22D0C74}" presName="conn" presStyleLbl="parChTrans1D2" presStyleIdx="0" presStyleCnt="1"/>
      <dgm:spPr/>
    </dgm:pt>
    <dgm:pt modelId="{BDC8B96B-44CF-4E50-9D0C-BFA860D23A10}" type="pres">
      <dgm:prSet presAssocID="{F3F00F7D-8FA9-4E1D-A3FA-0DC0F22D0C74}" presName="extraNode" presStyleLbl="node1" presStyleIdx="0" presStyleCnt="7"/>
      <dgm:spPr/>
    </dgm:pt>
    <dgm:pt modelId="{2AD1C0B7-6DE5-403C-A041-C29910B8203D}" type="pres">
      <dgm:prSet presAssocID="{F3F00F7D-8FA9-4E1D-A3FA-0DC0F22D0C74}" presName="dstNode" presStyleLbl="node1" presStyleIdx="0" presStyleCnt="7"/>
      <dgm:spPr/>
    </dgm:pt>
    <dgm:pt modelId="{A34A2054-02AE-4B39-8FCA-72C30EA722F4}" type="pres">
      <dgm:prSet presAssocID="{C2604FC8-2201-4CB8-9EF0-9CC6554A2FE0}" presName="text_1" presStyleLbl="node1" presStyleIdx="0" presStyleCnt="7">
        <dgm:presLayoutVars>
          <dgm:bulletEnabled val="1"/>
        </dgm:presLayoutVars>
      </dgm:prSet>
      <dgm:spPr/>
    </dgm:pt>
    <dgm:pt modelId="{59B22A89-D250-4F16-A5EA-A9809D7E7618}" type="pres">
      <dgm:prSet presAssocID="{C2604FC8-2201-4CB8-9EF0-9CC6554A2FE0}" presName="accent_1" presStyleCnt="0"/>
      <dgm:spPr/>
    </dgm:pt>
    <dgm:pt modelId="{00B2E0B7-A841-4BA7-9785-CD30AA50CF19}" type="pres">
      <dgm:prSet presAssocID="{C2604FC8-2201-4CB8-9EF0-9CC6554A2FE0}" presName="accentRepeatNode" presStyleLbl="solidFgAcc1" presStyleIdx="0" presStyleCnt="7"/>
      <dgm:spPr/>
    </dgm:pt>
    <dgm:pt modelId="{6004B782-F334-4692-ABFD-24458F65C415}" type="pres">
      <dgm:prSet presAssocID="{F543DD9A-ED37-48A2-9466-4A3C19F25F81}" presName="text_2" presStyleLbl="node1" presStyleIdx="1" presStyleCnt="7">
        <dgm:presLayoutVars>
          <dgm:bulletEnabled val="1"/>
        </dgm:presLayoutVars>
      </dgm:prSet>
      <dgm:spPr/>
    </dgm:pt>
    <dgm:pt modelId="{BEAF6C94-D490-4B32-A215-7E3885B52696}" type="pres">
      <dgm:prSet presAssocID="{F543DD9A-ED37-48A2-9466-4A3C19F25F81}" presName="accent_2" presStyleCnt="0"/>
      <dgm:spPr/>
    </dgm:pt>
    <dgm:pt modelId="{373002EA-6086-4E23-98BE-D8ABD340D97E}" type="pres">
      <dgm:prSet presAssocID="{F543DD9A-ED37-48A2-9466-4A3C19F25F81}" presName="accentRepeatNode" presStyleLbl="solidFgAcc1" presStyleIdx="1" presStyleCnt="7"/>
      <dgm:spPr/>
    </dgm:pt>
    <dgm:pt modelId="{1671A5A4-691A-43CE-8065-EDC3410B4B35}" type="pres">
      <dgm:prSet presAssocID="{85C5416B-2C9F-440E-8374-51CAFDC41FAD}" presName="text_3" presStyleLbl="node1" presStyleIdx="2" presStyleCnt="7">
        <dgm:presLayoutVars>
          <dgm:bulletEnabled val="1"/>
        </dgm:presLayoutVars>
      </dgm:prSet>
      <dgm:spPr/>
    </dgm:pt>
    <dgm:pt modelId="{18C95327-E263-4B61-8083-E26B15FC461E}" type="pres">
      <dgm:prSet presAssocID="{85C5416B-2C9F-440E-8374-51CAFDC41FAD}" presName="accent_3" presStyleCnt="0"/>
      <dgm:spPr/>
    </dgm:pt>
    <dgm:pt modelId="{98272D4A-9735-4F92-82AB-8751B919FDA9}" type="pres">
      <dgm:prSet presAssocID="{85C5416B-2C9F-440E-8374-51CAFDC41FAD}" presName="accentRepeatNode" presStyleLbl="solidFgAcc1" presStyleIdx="2" presStyleCnt="7"/>
      <dgm:spPr/>
    </dgm:pt>
    <dgm:pt modelId="{53BE8834-D165-4A84-BC95-6FAEE3080214}" type="pres">
      <dgm:prSet presAssocID="{52794D64-7D8F-47A1-9F48-9B62C2E3501D}" presName="text_4" presStyleLbl="node1" presStyleIdx="3" presStyleCnt="7">
        <dgm:presLayoutVars>
          <dgm:bulletEnabled val="1"/>
        </dgm:presLayoutVars>
      </dgm:prSet>
      <dgm:spPr/>
    </dgm:pt>
    <dgm:pt modelId="{2D5C0C9E-6335-4678-ABCE-8C42437567E1}" type="pres">
      <dgm:prSet presAssocID="{52794D64-7D8F-47A1-9F48-9B62C2E3501D}" presName="accent_4" presStyleCnt="0"/>
      <dgm:spPr/>
    </dgm:pt>
    <dgm:pt modelId="{2DA32DE5-4C96-4465-AD84-9B3A60FCBAC1}" type="pres">
      <dgm:prSet presAssocID="{52794D64-7D8F-47A1-9F48-9B62C2E3501D}" presName="accentRepeatNode" presStyleLbl="solidFgAcc1" presStyleIdx="3" presStyleCnt="7"/>
      <dgm:spPr/>
    </dgm:pt>
    <dgm:pt modelId="{C352917E-C1CA-4109-BB10-EF123EA4FDA2}" type="pres">
      <dgm:prSet presAssocID="{488491A1-B978-4EF8-BDB0-6E43FB2815CF}" presName="text_5" presStyleLbl="node1" presStyleIdx="4" presStyleCnt="7">
        <dgm:presLayoutVars>
          <dgm:bulletEnabled val="1"/>
        </dgm:presLayoutVars>
      </dgm:prSet>
      <dgm:spPr/>
    </dgm:pt>
    <dgm:pt modelId="{FED5B31D-63DC-44D4-802B-27D4FC90D451}" type="pres">
      <dgm:prSet presAssocID="{488491A1-B978-4EF8-BDB0-6E43FB2815CF}" presName="accent_5" presStyleCnt="0"/>
      <dgm:spPr/>
    </dgm:pt>
    <dgm:pt modelId="{1C0EBBED-877D-4D7F-BACF-9611B2F9F9B9}" type="pres">
      <dgm:prSet presAssocID="{488491A1-B978-4EF8-BDB0-6E43FB2815CF}" presName="accentRepeatNode" presStyleLbl="solidFgAcc1" presStyleIdx="4" presStyleCnt="7"/>
      <dgm:spPr/>
    </dgm:pt>
    <dgm:pt modelId="{2093582C-BDE0-4560-943D-DCFED70C49B9}" type="pres">
      <dgm:prSet presAssocID="{9893FA53-D05E-432F-BF8B-9ABA6A3C0D30}" presName="text_6" presStyleLbl="node1" presStyleIdx="5" presStyleCnt="7">
        <dgm:presLayoutVars>
          <dgm:bulletEnabled val="1"/>
        </dgm:presLayoutVars>
      </dgm:prSet>
      <dgm:spPr/>
    </dgm:pt>
    <dgm:pt modelId="{56C443A8-C16C-4BA8-A922-737647A8CDB5}" type="pres">
      <dgm:prSet presAssocID="{9893FA53-D05E-432F-BF8B-9ABA6A3C0D30}" presName="accent_6" presStyleCnt="0"/>
      <dgm:spPr/>
    </dgm:pt>
    <dgm:pt modelId="{D83A4DEB-BF84-4E4E-BEE6-53778559E4E3}" type="pres">
      <dgm:prSet presAssocID="{9893FA53-D05E-432F-BF8B-9ABA6A3C0D30}" presName="accentRepeatNode" presStyleLbl="solidFgAcc1" presStyleIdx="5" presStyleCnt="7"/>
      <dgm:spPr/>
    </dgm:pt>
    <dgm:pt modelId="{90CF23F4-CE72-4F20-A7AE-AE5BDA467C7D}" type="pres">
      <dgm:prSet presAssocID="{99FB61B6-DEF8-45CA-9BFC-40DEB7D6EAB2}" presName="text_7" presStyleLbl="node1" presStyleIdx="6" presStyleCnt="7">
        <dgm:presLayoutVars>
          <dgm:bulletEnabled val="1"/>
        </dgm:presLayoutVars>
      </dgm:prSet>
      <dgm:spPr/>
    </dgm:pt>
    <dgm:pt modelId="{12DD17BA-1929-4917-9E76-C1DED8A940D6}" type="pres">
      <dgm:prSet presAssocID="{99FB61B6-DEF8-45CA-9BFC-40DEB7D6EAB2}" presName="accent_7" presStyleCnt="0"/>
      <dgm:spPr/>
    </dgm:pt>
    <dgm:pt modelId="{0EE5B6CC-FF45-400F-AD09-B38D5A1CC375}" type="pres">
      <dgm:prSet presAssocID="{99FB61B6-DEF8-45CA-9BFC-40DEB7D6EAB2}" presName="accentRepeatNode" presStyleLbl="solidFgAcc1" presStyleIdx="6" presStyleCnt="7"/>
      <dgm:spPr/>
    </dgm:pt>
  </dgm:ptLst>
  <dgm:cxnLst>
    <dgm:cxn modelId="{4F40B80B-B671-449E-B20C-12130C4FB7CE}" srcId="{F3F00F7D-8FA9-4E1D-A3FA-0DC0F22D0C74}" destId="{9893FA53-D05E-432F-BF8B-9ABA6A3C0D30}" srcOrd="5" destOrd="0" parTransId="{37B7B6A1-C44A-4130-A640-4DD931FF690E}" sibTransId="{4337C6F1-FB80-436D-8134-0A8F7C9FA634}"/>
    <dgm:cxn modelId="{AC3FCC14-DB5B-4C22-A66D-1177FCA41B57}" type="presOf" srcId="{85C5416B-2C9F-440E-8374-51CAFDC41FAD}" destId="{1671A5A4-691A-43CE-8065-EDC3410B4B35}" srcOrd="0" destOrd="0" presId="urn:microsoft.com/office/officeart/2008/layout/VerticalCurvedList"/>
    <dgm:cxn modelId="{20F63C1C-FB68-436D-A329-DD35AF067544}" srcId="{F3F00F7D-8FA9-4E1D-A3FA-0DC0F22D0C74}" destId="{488491A1-B978-4EF8-BDB0-6E43FB2815CF}" srcOrd="4" destOrd="0" parTransId="{77D0A9D1-EB9F-4015-A1D3-3C2FB7C086F3}" sibTransId="{E6616F6E-2E7D-4C6C-8ADE-3DA7CCF8F1E8}"/>
    <dgm:cxn modelId="{4B6BDB1C-BBE1-4DB3-802F-0A8D3CAA1B1F}" type="presOf" srcId="{52794D64-7D8F-47A1-9F48-9B62C2E3501D}" destId="{53BE8834-D165-4A84-BC95-6FAEE3080214}" srcOrd="0" destOrd="0" presId="urn:microsoft.com/office/officeart/2008/layout/VerticalCurvedList"/>
    <dgm:cxn modelId="{4064972A-94FC-4F9A-85BB-641BC9A8F36E}" type="presOf" srcId="{C2604FC8-2201-4CB8-9EF0-9CC6554A2FE0}" destId="{A34A2054-02AE-4B39-8FCA-72C30EA722F4}" srcOrd="0" destOrd="0" presId="urn:microsoft.com/office/officeart/2008/layout/VerticalCurvedList"/>
    <dgm:cxn modelId="{A92E4130-0A75-4F1D-9056-37A28B677979}" type="presOf" srcId="{A1DDF5F1-72C7-4DC7-AA17-3D4425097A96}" destId="{1C08028F-C38A-496C-8711-33266D95BCC2}" srcOrd="0" destOrd="0" presId="urn:microsoft.com/office/officeart/2008/layout/VerticalCurvedList"/>
    <dgm:cxn modelId="{A3505636-3173-4EBD-9DFF-A69AEB9A6368}" srcId="{F3F00F7D-8FA9-4E1D-A3FA-0DC0F22D0C74}" destId="{99FB61B6-DEF8-45CA-9BFC-40DEB7D6EAB2}" srcOrd="6" destOrd="0" parTransId="{64C76DE6-CFF3-4021-B2BF-D8380F7475C6}" sibTransId="{8FC887B7-844B-4386-8CA7-D923A04CF6F3}"/>
    <dgm:cxn modelId="{03389838-6A50-4892-96AE-8CB757917ACA}" srcId="{F3F00F7D-8FA9-4E1D-A3FA-0DC0F22D0C74}" destId="{85C5416B-2C9F-440E-8374-51CAFDC41FAD}" srcOrd="2" destOrd="0" parTransId="{44275965-49ED-4EF3-BB4F-376BFE0DE06D}" sibTransId="{16E7019D-B2CE-4E0E-943C-6E2B2211D637}"/>
    <dgm:cxn modelId="{EB0E9C4A-9F70-4C7C-8EB2-39BB681B1C0F}" srcId="{F3F00F7D-8FA9-4E1D-A3FA-0DC0F22D0C74}" destId="{52794D64-7D8F-47A1-9F48-9B62C2E3501D}" srcOrd="3" destOrd="0" parTransId="{3408B54E-4A6D-49E1-BA03-27F91454DD24}" sibTransId="{E0C86326-2CCC-475A-8C37-DE97C8587AC7}"/>
    <dgm:cxn modelId="{B68DD799-9F98-4D97-ACE2-4BCA20C71967}" srcId="{F3F00F7D-8FA9-4E1D-A3FA-0DC0F22D0C74}" destId="{C2604FC8-2201-4CB8-9EF0-9CC6554A2FE0}" srcOrd="0" destOrd="0" parTransId="{7091143C-7A1B-4D6F-A1B9-B59E81AD95B2}" sibTransId="{A1DDF5F1-72C7-4DC7-AA17-3D4425097A96}"/>
    <dgm:cxn modelId="{E8B100B4-A466-46F5-A1A5-52390606DE2B}" type="presOf" srcId="{F543DD9A-ED37-48A2-9466-4A3C19F25F81}" destId="{6004B782-F334-4692-ABFD-24458F65C415}" srcOrd="0" destOrd="0" presId="urn:microsoft.com/office/officeart/2008/layout/VerticalCurvedList"/>
    <dgm:cxn modelId="{F9F621CB-FC73-4273-BD8C-4898365A78CF}" type="presOf" srcId="{9893FA53-D05E-432F-BF8B-9ABA6A3C0D30}" destId="{2093582C-BDE0-4560-943D-DCFED70C49B9}" srcOrd="0" destOrd="0" presId="urn:microsoft.com/office/officeart/2008/layout/VerticalCurvedList"/>
    <dgm:cxn modelId="{57E0E9D3-8810-4896-A9B0-403BF0F7675E}" type="presOf" srcId="{F3F00F7D-8FA9-4E1D-A3FA-0DC0F22D0C74}" destId="{ED1BFF53-3050-40CB-AB67-6CE5C891BC8C}" srcOrd="0" destOrd="0" presId="urn:microsoft.com/office/officeart/2008/layout/VerticalCurvedList"/>
    <dgm:cxn modelId="{B2EF75DB-1A62-4369-B81E-2744A7AC48D2}" srcId="{F3F00F7D-8FA9-4E1D-A3FA-0DC0F22D0C74}" destId="{F543DD9A-ED37-48A2-9466-4A3C19F25F81}" srcOrd="1" destOrd="0" parTransId="{6484BF1E-A7C2-41B3-8BA5-A04F7752705B}" sibTransId="{C97AB1A4-7274-44F3-AD3B-262FBEEA7680}"/>
    <dgm:cxn modelId="{AB898DE8-3790-40EE-8EC3-D40C1ACA56B8}" type="presOf" srcId="{488491A1-B978-4EF8-BDB0-6E43FB2815CF}" destId="{C352917E-C1CA-4109-BB10-EF123EA4FDA2}" srcOrd="0" destOrd="0" presId="urn:microsoft.com/office/officeart/2008/layout/VerticalCurvedList"/>
    <dgm:cxn modelId="{53CE80FD-77BC-40A7-A0FB-9FD2038524E0}" type="presOf" srcId="{99FB61B6-DEF8-45CA-9BFC-40DEB7D6EAB2}" destId="{90CF23F4-CE72-4F20-A7AE-AE5BDA467C7D}" srcOrd="0" destOrd="0" presId="urn:microsoft.com/office/officeart/2008/layout/VerticalCurvedList"/>
    <dgm:cxn modelId="{03D572A4-B242-4406-AB1C-93BFD1CD5E93}" type="presParOf" srcId="{ED1BFF53-3050-40CB-AB67-6CE5C891BC8C}" destId="{B039D0AF-346A-476F-8DE9-49445B4EA969}" srcOrd="0" destOrd="0" presId="urn:microsoft.com/office/officeart/2008/layout/VerticalCurvedList"/>
    <dgm:cxn modelId="{8BD64544-61D1-4455-BF0E-57810136ED1B}" type="presParOf" srcId="{B039D0AF-346A-476F-8DE9-49445B4EA969}" destId="{53482767-AE39-4474-BBB0-D8766D9B52E1}" srcOrd="0" destOrd="0" presId="urn:microsoft.com/office/officeart/2008/layout/VerticalCurvedList"/>
    <dgm:cxn modelId="{6BDD5416-CDC9-45CC-9411-7FA9872AF964}" type="presParOf" srcId="{53482767-AE39-4474-BBB0-D8766D9B52E1}" destId="{C71F7CEA-E5F7-49EB-8D85-023F07D92A82}" srcOrd="0" destOrd="0" presId="urn:microsoft.com/office/officeart/2008/layout/VerticalCurvedList"/>
    <dgm:cxn modelId="{14531CBE-B5FD-429B-90BA-1D8758435771}" type="presParOf" srcId="{53482767-AE39-4474-BBB0-D8766D9B52E1}" destId="{1C08028F-C38A-496C-8711-33266D95BCC2}" srcOrd="1" destOrd="0" presId="urn:microsoft.com/office/officeart/2008/layout/VerticalCurvedList"/>
    <dgm:cxn modelId="{2D798B9D-5AAD-4BC0-BCA4-9E59566682AB}" type="presParOf" srcId="{53482767-AE39-4474-BBB0-D8766D9B52E1}" destId="{BDC8B96B-44CF-4E50-9D0C-BFA860D23A10}" srcOrd="2" destOrd="0" presId="urn:microsoft.com/office/officeart/2008/layout/VerticalCurvedList"/>
    <dgm:cxn modelId="{B9AD3D1E-1B85-4544-87EA-4ADA1A6299EE}" type="presParOf" srcId="{53482767-AE39-4474-BBB0-D8766D9B52E1}" destId="{2AD1C0B7-6DE5-403C-A041-C29910B8203D}" srcOrd="3" destOrd="0" presId="urn:microsoft.com/office/officeart/2008/layout/VerticalCurvedList"/>
    <dgm:cxn modelId="{B3888655-8DE5-49F6-8697-0BC2172A0D94}" type="presParOf" srcId="{B039D0AF-346A-476F-8DE9-49445B4EA969}" destId="{A34A2054-02AE-4B39-8FCA-72C30EA722F4}" srcOrd="1" destOrd="0" presId="urn:microsoft.com/office/officeart/2008/layout/VerticalCurvedList"/>
    <dgm:cxn modelId="{21F4F543-0208-4D1B-A6B5-02EAB4CC8710}" type="presParOf" srcId="{B039D0AF-346A-476F-8DE9-49445B4EA969}" destId="{59B22A89-D250-4F16-A5EA-A9809D7E7618}" srcOrd="2" destOrd="0" presId="urn:microsoft.com/office/officeart/2008/layout/VerticalCurvedList"/>
    <dgm:cxn modelId="{D59AA884-B0CB-4EF8-BAEC-A7F8926E4814}" type="presParOf" srcId="{59B22A89-D250-4F16-A5EA-A9809D7E7618}" destId="{00B2E0B7-A841-4BA7-9785-CD30AA50CF19}" srcOrd="0" destOrd="0" presId="urn:microsoft.com/office/officeart/2008/layout/VerticalCurvedList"/>
    <dgm:cxn modelId="{5B4847DA-FD3D-47E2-B2F2-73A41738B6AF}" type="presParOf" srcId="{B039D0AF-346A-476F-8DE9-49445B4EA969}" destId="{6004B782-F334-4692-ABFD-24458F65C415}" srcOrd="3" destOrd="0" presId="urn:microsoft.com/office/officeart/2008/layout/VerticalCurvedList"/>
    <dgm:cxn modelId="{12B6B0EC-254A-4413-A247-68771B1BC518}" type="presParOf" srcId="{B039D0AF-346A-476F-8DE9-49445B4EA969}" destId="{BEAF6C94-D490-4B32-A215-7E3885B52696}" srcOrd="4" destOrd="0" presId="urn:microsoft.com/office/officeart/2008/layout/VerticalCurvedList"/>
    <dgm:cxn modelId="{2DB566FD-31A9-4204-8CDF-47F7FD15A4A4}" type="presParOf" srcId="{BEAF6C94-D490-4B32-A215-7E3885B52696}" destId="{373002EA-6086-4E23-98BE-D8ABD340D97E}" srcOrd="0" destOrd="0" presId="urn:microsoft.com/office/officeart/2008/layout/VerticalCurvedList"/>
    <dgm:cxn modelId="{F1CE5E0E-CBB0-487D-9157-55C9EC804F85}" type="presParOf" srcId="{B039D0AF-346A-476F-8DE9-49445B4EA969}" destId="{1671A5A4-691A-43CE-8065-EDC3410B4B35}" srcOrd="5" destOrd="0" presId="urn:microsoft.com/office/officeart/2008/layout/VerticalCurvedList"/>
    <dgm:cxn modelId="{B3195135-EDCB-47D7-A3B5-C79B1F244F90}" type="presParOf" srcId="{B039D0AF-346A-476F-8DE9-49445B4EA969}" destId="{18C95327-E263-4B61-8083-E26B15FC461E}" srcOrd="6" destOrd="0" presId="urn:microsoft.com/office/officeart/2008/layout/VerticalCurvedList"/>
    <dgm:cxn modelId="{7423D9F7-1032-43A7-8C89-34FC1ADA021C}" type="presParOf" srcId="{18C95327-E263-4B61-8083-E26B15FC461E}" destId="{98272D4A-9735-4F92-82AB-8751B919FDA9}" srcOrd="0" destOrd="0" presId="urn:microsoft.com/office/officeart/2008/layout/VerticalCurvedList"/>
    <dgm:cxn modelId="{64557CEE-7039-4D5C-91E5-18AD8679D58D}" type="presParOf" srcId="{B039D0AF-346A-476F-8DE9-49445B4EA969}" destId="{53BE8834-D165-4A84-BC95-6FAEE3080214}" srcOrd="7" destOrd="0" presId="urn:microsoft.com/office/officeart/2008/layout/VerticalCurvedList"/>
    <dgm:cxn modelId="{723035CF-3418-4B81-8CD3-E0E2A27143D1}" type="presParOf" srcId="{B039D0AF-346A-476F-8DE9-49445B4EA969}" destId="{2D5C0C9E-6335-4678-ABCE-8C42437567E1}" srcOrd="8" destOrd="0" presId="urn:microsoft.com/office/officeart/2008/layout/VerticalCurvedList"/>
    <dgm:cxn modelId="{41052364-6472-4587-9F01-A5F37830A83D}" type="presParOf" srcId="{2D5C0C9E-6335-4678-ABCE-8C42437567E1}" destId="{2DA32DE5-4C96-4465-AD84-9B3A60FCBAC1}" srcOrd="0" destOrd="0" presId="urn:microsoft.com/office/officeart/2008/layout/VerticalCurvedList"/>
    <dgm:cxn modelId="{EF83F01C-8403-4422-9F94-4537D9D55E2D}" type="presParOf" srcId="{B039D0AF-346A-476F-8DE9-49445B4EA969}" destId="{C352917E-C1CA-4109-BB10-EF123EA4FDA2}" srcOrd="9" destOrd="0" presId="urn:microsoft.com/office/officeart/2008/layout/VerticalCurvedList"/>
    <dgm:cxn modelId="{DCB19C26-9AAB-46DA-890D-33DB6E652F8E}" type="presParOf" srcId="{B039D0AF-346A-476F-8DE9-49445B4EA969}" destId="{FED5B31D-63DC-44D4-802B-27D4FC90D451}" srcOrd="10" destOrd="0" presId="urn:microsoft.com/office/officeart/2008/layout/VerticalCurvedList"/>
    <dgm:cxn modelId="{194CF295-E333-4B8B-A54E-69DC38E51D32}" type="presParOf" srcId="{FED5B31D-63DC-44D4-802B-27D4FC90D451}" destId="{1C0EBBED-877D-4D7F-BACF-9611B2F9F9B9}" srcOrd="0" destOrd="0" presId="urn:microsoft.com/office/officeart/2008/layout/VerticalCurvedList"/>
    <dgm:cxn modelId="{FDA05068-A2C7-45A3-93E3-3D7BF44B10DD}" type="presParOf" srcId="{B039D0AF-346A-476F-8DE9-49445B4EA969}" destId="{2093582C-BDE0-4560-943D-DCFED70C49B9}" srcOrd="11" destOrd="0" presId="urn:microsoft.com/office/officeart/2008/layout/VerticalCurvedList"/>
    <dgm:cxn modelId="{0391CEAB-EC91-4740-BFE9-1AFD81DEB140}" type="presParOf" srcId="{B039D0AF-346A-476F-8DE9-49445B4EA969}" destId="{56C443A8-C16C-4BA8-A922-737647A8CDB5}" srcOrd="12" destOrd="0" presId="urn:microsoft.com/office/officeart/2008/layout/VerticalCurvedList"/>
    <dgm:cxn modelId="{BB3C927F-9E93-45A6-A3FD-D8824EE4D6CF}" type="presParOf" srcId="{56C443A8-C16C-4BA8-A922-737647A8CDB5}" destId="{D83A4DEB-BF84-4E4E-BEE6-53778559E4E3}" srcOrd="0" destOrd="0" presId="urn:microsoft.com/office/officeart/2008/layout/VerticalCurvedList"/>
    <dgm:cxn modelId="{4B80E263-4361-430C-9D32-9E2AE069BD24}" type="presParOf" srcId="{B039D0AF-346A-476F-8DE9-49445B4EA969}" destId="{90CF23F4-CE72-4F20-A7AE-AE5BDA467C7D}" srcOrd="13" destOrd="0" presId="urn:microsoft.com/office/officeart/2008/layout/VerticalCurvedList"/>
    <dgm:cxn modelId="{67488F78-BE1B-4AEB-A1ED-D48E08AFE058}" type="presParOf" srcId="{B039D0AF-346A-476F-8DE9-49445B4EA969}" destId="{12DD17BA-1929-4917-9E76-C1DED8A940D6}" srcOrd="14" destOrd="0" presId="urn:microsoft.com/office/officeart/2008/layout/VerticalCurvedList"/>
    <dgm:cxn modelId="{7FA8EDC8-314E-4464-8779-344A6156E4B0}" type="presParOf" srcId="{12DD17BA-1929-4917-9E76-C1DED8A940D6}" destId="{0EE5B6CC-FF45-400F-AD09-B38D5A1CC3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77F46E-6869-41E1-BAA2-7D277A2C1B8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952C26D-C078-4709-A92A-29BE108E5900}">
      <dgm:prSet phldrT="[Texto]"/>
      <dgm:spPr/>
      <dgm:t>
        <a:bodyPr/>
        <a:lstStyle/>
        <a:p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Mi ingreso no me permite cubrir el costo total del bien que deseo adquirir.</a:t>
          </a:r>
          <a:endParaRPr lang="es-EC" dirty="0">
            <a:solidFill>
              <a:schemeClr val="bg1"/>
            </a:solidFill>
          </a:endParaRPr>
        </a:p>
      </dgm:t>
    </dgm:pt>
    <dgm:pt modelId="{9592F8CC-4E7E-4588-A336-427557CF6A7C}" type="parTrans" cxnId="{E379FA47-4C27-4119-886F-E576ECCDE9F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D5CBAE1-B4E2-4E3C-83FD-9A97C9C3B15C}" type="sibTrans" cxnId="{E379FA47-4C27-4119-886F-E576ECCDE9F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651D145-0499-4FAB-834D-0F9FDE3A0FCA}">
      <dgm:prSet phldrT="[Texto]"/>
      <dgm:spPr/>
      <dgm:t>
        <a:bodyPr/>
        <a:lstStyle/>
        <a:p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El tiempo que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se requiere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para ahorrar,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es muy largo.</a:t>
          </a:r>
          <a:endParaRPr lang="es-EC" dirty="0">
            <a:solidFill>
              <a:schemeClr val="bg1"/>
            </a:solidFill>
          </a:endParaRPr>
        </a:p>
      </dgm:t>
    </dgm:pt>
    <dgm:pt modelId="{C155FE26-3FDA-4543-9EF0-25FE7F87B8E9}" type="parTrans" cxnId="{37154032-2783-40AB-9A23-7E5BE11D218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563532C-5509-4EC6-A992-6B5E7C6C798B}" type="sibTrans" cxnId="{37154032-2783-40AB-9A23-7E5BE11D218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1642218-6A2D-475B-A4AD-4DC349D8061E}">
      <dgm:prSet phldrT="[Texto]"/>
      <dgm:spPr/>
      <dgm:t>
        <a:bodyPr/>
        <a:lstStyle/>
        <a:p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Los ingresos que puedo percibir con el bien adquirido  mediante el crédito son mayores que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su costo.</a:t>
          </a:r>
          <a:endParaRPr lang="es-EC" dirty="0">
            <a:solidFill>
              <a:schemeClr val="bg1"/>
            </a:solidFill>
          </a:endParaRPr>
        </a:p>
      </dgm:t>
    </dgm:pt>
    <dgm:pt modelId="{47C8A160-6DAE-44F8-BB6E-304CF176FC19}" type="parTrans" cxnId="{1A8A3188-853C-49D4-8E3C-23658D94A4C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1663F6E-4A89-4A74-BA26-AD4F9323C763}" type="sibTrans" cxnId="{1A8A3188-853C-49D4-8E3C-23658D94A4C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FB5E363-95C8-4732-936E-5C0ADA18828B}">
      <dgm:prSet phldrT="[Texto]"/>
      <dgm:spPr/>
      <dgm:t>
        <a:bodyPr/>
        <a:lstStyle/>
        <a:p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El Costo del crédito es menor que los gastos reducidos con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la adquisición</a:t>
          </a:r>
          <a:b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b="1" noProof="1">
              <a:solidFill>
                <a:schemeClr val="bg1"/>
              </a:solidFill>
              <a:latin typeface="Century Gothic" panose="020B0502020202020204" pitchFamily="34" charset="0"/>
            </a:rPr>
            <a:t>del bien. </a:t>
          </a:r>
          <a:endParaRPr lang="es-EC" dirty="0">
            <a:solidFill>
              <a:schemeClr val="bg1"/>
            </a:solidFill>
          </a:endParaRPr>
        </a:p>
      </dgm:t>
    </dgm:pt>
    <dgm:pt modelId="{82A28F71-F1FC-46E5-A349-CFE1B09196AB}" type="parTrans" cxnId="{53FF39BE-C298-45A9-A906-7D37A2C9BB7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A75A64B-F662-4F0E-A7AB-3DFEF52B2242}" type="sibTrans" cxnId="{53FF39BE-C298-45A9-A906-7D37A2C9BB7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7DCFD37-42EF-406A-828E-47CE86D670FB}" type="pres">
      <dgm:prSet presAssocID="{FA77F46E-6869-41E1-BAA2-7D277A2C1B87}" presName="diagram" presStyleCnt="0">
        <dgm:presLayoutVars>
          <dgm:dir/>
          <dgm:resizeHandles val="exact"/>
        </dgm:presLayoutVars>
      </dgm:prSet>
      <dgm:spPr/>
    </dgm:pt>
    <dgm:pt modelId="{E55A92BB-B88E-4737-80F1-5B6766D5C45A}" type="pres">
      <dgm:prSet presAssocID="{7952C26D-C078-4709-A92A-29BE108E5900}" presName="node" presStyleLbl="node1" presStyleIdx="0" presStyleCnt="4">
        <dgm:presLayoutVars>
          <dgm:bulletEnabled val="1"/>
        </dgm:presLayoutVars>
      </dgm:prSet>
      <dgm:spPr/>
    </dgm:pt>
    <dgm:pt modelId="{A0467E32-5100-4185-B697-30345E66202E}" type="pres">
      <dgm:prSet presAssocID="{DD5CBAE1-B4E2-4E3C-83FD-9A97C9C3B15C}" presName="sibTrans" presStyleCnt="0"/>
      <dgm:spPr/>
    </dgm:pt>
    <dgm:pt modelId="{24F9E3E0-222C-4B75-BDA7-E2A8B90D63A8}" type="pres">
      <dgm:prSet presAssocID="{7651D145-0499-4FAB-834D-0F9FDE3A0FCA}" presName="node" presStyleLbl="node1" presStyleIdx="1" presStyleCnt="4">
        <dgm:presLayoutVars>
          <dgm:bulletEnabled val="1"/>
        </dgm:presLayoutVars>
      </dgm:prSet>
      <dgm:spPr/>
    </dgm:pt>
    <dgm:pt modelId="{ECFDEFF0-5016-4C0A-82CF-BD67A8305ECD}" type="pres">
      <dgm:prSet presAssocID="{7563532C-5509-4EC6-A992-6B5E7C6C798B}" presName="sibTrans" presStyleCnt="0"/>
      <dgm:spPr/>
    </dgm:pt>
    <dgm:pt modelId="{4BC3B863-CA31-4DDC-B9E1-3B78FBEC4F70}" type="pres">
      <dgm:prSet presAssocID="{51642218-6A2D-475B-A4AD-4DC349D8061E}" presName="node" presStyleLbl="node1" presStyleIdx="2" presStyleCnt="4">
        <dgm:presLayoutVars>
          <dgm:bulletEnabled val="1"/>
        </dgm:presLayoutVars>
      </dgm:prSet>
      <dgm:spPr/>
    </dgm:pt>
    <dgm:pt modelId="{83F69B86-C134-4B69-B8F1-F28B008C1E37}" type="pres">
      <dgm:prSet presAssocID="{21663F6E-4A89-4A74-BA26-AD4F9323C763}" presName="sibTrans" presStyleCnt="0"/>
      <dgm:spPr/>
    </dgm:pt>
    <dgm:pt modelId="{3577B2F1-1977-4E69-A26E-DDC2D1C5DF81}" type="pres">
      <dgm:prSet presAssocID="{8FB5E363-95C8-4732-936E-5C0ADA18828B}" presName="node" presStyleLbl="node1" presStyleIdx="3" presStyleCnt="4">
        <dgm:presLayoutVars>
          <dgm:bulletEnabled val="1"/>
        </dgm:presLayoutVars>
      </dgm:prSet>
      <dgm:spPr/>
    </dgm:pt>
  </dgm:ptLst>
  <dgm:cxnLst>
    <dgm:cxn modelId="{648EBA14-EE68-485F-B465-85C121DBAA0A}" type="presOf" srcId="{7651D145-0499-4FAB-834D-0F9FDE3A0FCA}" destId="{24F9E3E0-222C-4B75-BDA7-E2A8B90D63A8}" srcOrd="0" destOrd="0" presId="urn:microsoft.com/office/officeart/2005/8/layout/default"/>
    <dgm:cxn modelId="{02A32618-F893-464B-A461-263CF496C233}" type="presOf" srcId="{8FB5E363-95C8-4732-936E-5C0ADA18828B}" destId="{3577B2F1-1977-4E69-A26E-DDC2D1C5DF81}" srcOrd="0" destOrd="0" presId="urn:microsoft.com/office/officeart/2005/8/layout/default"/>
    <dgm:cxn modelId="{37154032-2783-40AB-9A23-7E5BE11D218A}" srcId="{FA77F46E-6869-41E1-BAA2-7D277A2C1B87}" destId="{7651D145-0499-4FAB-834D-0F9FDE3A0FCA}" srcOrd="1" destOrd="0" parTransId="{C155FE26-3FDA-4543-9EF0-25FE7F87B8E9}" sibTransId="{7563532C-5509-4EC6-A992-6B5E7C6C798B}"/>
    <dgm:cxn modelId="{9D4D2D43-9258-454A-8FDD-597262C575E0}" type="presOf" srcId="{FA77F46E-6869-41E1-BAA2-7D277A2C1B87}" destId="{27DCFD37-42EF-406A-828E-47CE86D670FB}" srcOrd="0" destOrd="0" presId="urn:microsoft.com/office/officeart/2005/8/layout/default"/>
    <dgm:cxn modelId="{E379FA47-4C27-4119-886F-E576ECCDE9F3}" srcId="{FA77F46E-6869-41E1-BAA2-7D277A2C1B87}" destId="{7952C26D-C078-4709-A92A-29BE108E5900}" srcOrd="0" destOrd="0" parTransId="{9592F8CC-4E7E-4588-A336-427557CF6A7C}" sibTransId="{DD5CBAE1-B4E2-4E3C-83FD-9A97C9C3B15C}"/>
    <dgm:cxn modelId="{7760FD47-56B1-439B-A8B5-A7B2FD8E2378}" type="presOf" srcId="{51642218-6A2D-475B-A4AD-4DC349D8061E}" destId="{4BC3B863-CA31-4DDC-B9E1-3B78FBEC4F70}" srcOrd="0" destOrd="0" presId="urn:microsoft.com/office/officeart/2005/8/layout/default"/>
    <dgm:cxn modelId="{9A28544F-7EEF-411E-AC5F-FC622BBAD567}" type="presOf" srcId="{7952C26D-C078-4709-A92A-29BE108E5900}" destId="{E55A92BB-B88E-4737-80F1-5B6766D5C45A}" srcOrd="0" destOrd="0" presId="urn:microsoft.com/office/officeart/2005/8/layout/default"/>
    <dgm:cxn modelId="{1A8A3188-853C-49D4-8E3C-23658D94A4C4}" srcId="{FA77F46E-6869-41E1-BAA2-7D277A2C1B87}" destId="{51642218-6A2D-475B-A4AD-4DC349D8061E}" srcOrd="2" destOrd="0" parTransId="{47C8A160-6DAE-44F8-BB6E-304CF176FC19}" sibTransId="{21663F6E-4A89-4A74-BA26-AD4F9323C763}"/>
    <dgm:cxn modelId="{53FF39BE-C298-45A9-A906-7D37A2C9BB74}" srcId="{FA77F46E-6869-41E1-BAA2-7D277A2C1B87}" destId="{8FB5E363-95C8-4732-936E-5C0ADA18828B}" srcOrd="3" destOrd="0" parTransId="{82A28F71-F1FC-46E5-A349-CFE1B09196AB}" sibTransId="{9A75A64B-F662-4F0E-A7AB-3DFEF52B2242}"/>
    <dgm:cxn modelId="{EE817AD4-74A6-4247-A22A-74C90EBCA995}" type="presParOf" srcId="{27DCFD37-42EF-406A-828E-47CE86D670FB}" destId="{E55A92BB-B88E-4737-80F1-5B6766D5C45A}" srcOrd="0" destOrd="0" presId="urn:microsoft.com/office/officeart/2005/8/layout/default"/>
    <dgm:cxn modelId="{280F1349-994E-4C4E-99AD-C288E12CBBE1}" type="presParOf" srcId="{27DCFD37-42EF-406A-828E-47CE86D670FB}" destId="{A0467E32-5100-4185-B697-30345E66202E}" srcOrd="1" destOrd="0" presId="urn:microsoft.com/office/officeart/2005/8/layout/default"/>
    <dgm:cxn modelId="{597FE52C-CE55-4DC3-AF3E-8B43B44CB3FB}" type="presParOf" srcId="{27DCFD37-42EF-406A-828E-47CE86D670FB}" destId="{24F9E3E0-222C-4B75-BDA7-E2A8B90D63A8}" srcOrd="2" destOrd="0" presId="urn:microsoft.com/office/officeart/2005/8/layout/default"/>
    <dgm:cxn modelId="{C49B52C1-582F-4DD8-9BE0-8D469A6EB75B}" type="presParOf" srcId="{27DCFD37-42EF-406A-828E-47CE86D670FB}" destId="{ECFDEFF0-5016-4C0A-82CF-BD67A8305ECD}" srcOrd="3" destOrd="0" presId="urn:microsoft.com/office/officeart/2005/8/layout/default"/>
    <dgm:cxn modelId="{49731E11-B60D-4CA6-8783-27BD9C124681}" type="presParOf" srcId="{27DCFD37-42EF-406A-828E-47CE86D670FB}" destId="{4BC3B863-CA31-4DDC-B9E1-3B78FBEC4F70}" srcOrd="4" destOrd="0" presId="urn:microsoft.com/office/officeart/2005/8/layout/default"/>
    <dgm:cxn modelId="{360ACCAD-2D84-4EDC-AB1D-CE5DB0B8316D}" type="presParOf" srcId="{27DCFD37-42EF-406A-828E-47CE86D670FB}" destId="{83F69B86-C134-4B69-B8F1-F28B008C1E37}" srcOrd="5" destOrd="0" presId="urn:microsoft.com/office/officeart/2005/8/layout/default"/>
    <dgm:cxn modelId="{1B475E71-DBB8-436A-A850-366D82F47F46}" type="presParOf" srcId="{27DCFD37-42EF-406A-828E-47CE86D670FB}" destId="{3577B2F1-1977-4E69-A26E-DDC2D1C5DF8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CF8043-CBA0-BB46-8446-52E0E0EF802C}" type="doc">
      <dgm:prSet loTypeId="urn:microsoft.com/office/officeart/2005/8/layout/orgChart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40773B-CE61-C345-9B86-20943A920824}">
      <dgm:prSet phldrT="[Text]" custT="1"/>
      <dgm:spPr/>
      <dgm:t>
        <a:bodyPr/>
        <a:lstStyle/>
        <a:p>
          <a:r>
            <a:rPr lang="es-ES" sz="1600" b="1" dirty="0">
              <a:latin typeface="Century Gothic" panose="020B0502020202020204" pitchFamily="34" charset="0"/>
              <a:cs typeface="Calibri"/>
            </a:rPr>
            <a:t>TIPS PARA USAR TU TARJETA</a:t>
          </a:r>
          <a:endParaRPr lang="en-US" sz="1600" dirty="0"/>
        </a:p>
      </dgm:t>
    </dgm:pt>
    <dgm:pt modelId="{468C1D0A-DF3F-A64D-A443-C899596D7582}" type="parTrans" cxnId="{A6A10E2A-3037-5442-986E-04942E7570AA}">
      <dgm:prSet/>
      <dgm:spPr/>
      <dgm:t>
        <a:bodyPr/>
        <a:lstStyle/>
        <a:p>
          <a:endParaRPr lang="en-US"/>
        </a:p>
      </dgm:t>
    </dgm:pt>
    <dgm:pt modelId="{1D1EA6A7-BD00-1442-BD21-8E65C716C5BC}" type="sibTrans" cxnId="{A6A10E2A-3037-5442-986E-04942E7570AA}">
      <dgm:prSet/>
      <dgm:spPr/>
      <dgm:t>
        <a:bodyPr/>
        <a:lstStyle/>
        <a:p>
          <a:endParaRPr lang="en-US"/>
        </a:p>
      </dgm:t>
    </dgm:pt>
    <dgm:pt modelId="{3F8923C0-6E95-5145-BCD9-6B99B12CA9A0}">
      <dgm:prSet phldrT="[Text]" custT="1"/>
      <dgm:spPr/>
      <dgm:t>
        <a:bodyPr lIns="36000" tIns="36000" rIns="36000" bIns="36000"/>
        <a:lstStyle/>
        <a:p>
          <a:r>
            <a:rPr lang="en-US" sz="1400" dirty="0" err="1"/>
            <a:t>Pague</a:t>
          </a:r>
          <a:br>
            <a:rPr lang="en-US" sz="1400" dirty="0"/>
          </a:br>
          <a:r>
            <a:rPr lang="en-US" sz="1400" dirty="0"/>
            <a:t>a </a:t>
          </a:r>
          <a:r>
            <a:rPr lang="en-US" sz="1400" dirty="0" err="1"/>
            <a:t>tiempo</a:t>
          </a:r>
          <a:endParaRPr lang="en-US" sz="1400" dirty="0"/>
        </a:p>
      </dgm:t>
    </dgm:pt>
    <dgm:pt modelId="{04F52DB0-4D76-5B42-99A9-49D60392EE07}" type="parTrans" cxnId="{209B3D85-B18C-DF4A-B577-85BC17D631D6}">
      <dgm:prSet/>
      <dgm:spPr/>
      <dgm:t>
        <a:bodyPr/>
        <a:lstStyle/>
        <a:p>
          <a:endParaRPr lang="en-US"/>
        </a:p>
      </dgm:t>
    </dgm:pt>
    <dgm:pt modelId="{918B0735-0223-2449-9BF5-AFC79778C789}" type="sibTrans" cxnId="{209B3D85-B18C-DF4A-B577-85BC17D631D6}">
      <dgm:prSet/>
      <dgm:spPr/>
      <dgm:t>
        <a:bodyPr/>
        <a:lstStyle/>
        <a:p>
          <a:endParaRPr lang="en-US"/>
        </a:p>
      </dgm:t>
    </dgm:pt>
    <dgm:pt modelId="{5B2BFFB2-59C2-C649-A757-C3DA37F87778}">
      <dgm:prSet phldrT="[Text]" custT="1"/>
      <dgm:spPr/>
      <dgm:t>
        <a:bodyPr lIns="36000" tIns="36000" rIns="36000" bIns="36000"/>
        <a:lstStyle/>
        <a:p>
          <a:r>
            <a:rPr lang="es-ES" sz="1400" dirty="0"/>
            <a:t>Revisar con frecuencia los cargos a su tarjeta de crédito</a:t>
          </a:r>
          <a:endParaRPr lang="en-US" sz="1400" dirty="0"/>
        </a:p>
      </dgm:t>
    </dgm:pt>
    <dgm:pt modelId="{62905EC6-48D1-9148-916C-CA3C3F33BAA7}" type="parTrans" cxnId="{B49B1014-A765-5A4E-9737-7153F544DD04}">
      <dgm:prSet/>
      <dgm:spPr/>
      <dgm:t>
        <a:bodyPr/>
        <a:lstStyle/>
        <a:p>
          <a:endParaRPr lang="en-US"/>
        </a:p>
      </dgm:t>
    </dgm:pt>
    <dgm:pt modelId="{35B0D803-40CC-3D42-9FB9-FB194C413FE1}" type="sibTrans" cxnId="{B49B1014-A765-5A4E-9737-7153F544DD04}">
      <dgm:prSet/>
      <dgm:spPr/>
      <dgm:t>
        <a:bodyPr/>
        <a:lstStyle/>
        <a:p>
          <a:endParaRPr lang="en-US"/>
        </a:p>
      </dgm:t>
    </dgm:pt>
    <dgm:pt modelId="{E130D11E-BA2B-5148-9915-6785641E2AA7}">
      <dgm:prSet phldrT="[Text]" custT="1"/>
      <dgm:spPr/>
      <dgm:t>
        <a:bodyPr lIns="36000" tIns="36000" rIns="36000" bIns="36000"/>
        <a:lstStyle/>
        <a:p>
          <a:r>
            <a:rPr lang="es-EC" sz="1400" dirty="0"/>
            <a:t>Pagar el saldo completo</a:t>
          </a:r>
        </a:p>
      </dgm:t>
    </dgm:pt>
    <dgm:pt modelId="{7DC68115-1E0B-4942-BB61-5F6DCE57CA35}" type="parTrans" cxnId="{B5819FF6-FD83-5840-971F-76F7B2DDB422}">
      <dgm:prSet/>
      <dgm:spPr/>
      <dgm:t>
        <a:bodyPr/>
        <a:lstStyle/>
        <a:p>
          <a:endParaRPr lang="en-US"/>
        </a:p>
      </dgm:t>
    </dgm:pt>
    <dgm:pt modelId="{4BD5368F-401C-AB4A-AC35-674005B4AEF5}" type="sibTrans" cxnId="{B5819FF6-FD83-5840-971F-76F7B2DDB422}">
      <dgm:prSet/>
      <dgm:spPr/>
      <dgm:t>
        <a:bodyPr/>
        <a:lstStyle/>
        <a:p>
          <a:endParaRPr lang="en-US"/>
        </a:p>
      </dgm:t>
    </dgm:pt>
    <dgm:pt modelId="{449343F2-6D1B-1B44-A053-88262605B95B}">
      <dgm:prSet phldrT="[Text]" custT="1"/>
      <dgm:spPr/>
      <dgm:t>
        <a:bodyPr lIns="36000" tIns="36000" rIns="36000" bIns="36000"/>
        <a:lstStyle/>
        <a:p>
          <a:r>
            <a:rPr lang="es-ES" sz="1400"/>
            <a:t>Nunca proporcione por teléfono el número de su tarjeta de crédito</a:t>
          </a:r>
          <a:endParaRPr lang="es-EC" sz="1400" dirty="0"/>
        </a:p>
      </dgm:t>
    </dgm:pt>
    <dgm:pt modelId="{D6252E09-FE3A-B348-A7EF-7483736E3089}" type="sibTrans" cxnId="{16DD2D35-D34D-7045-A074-7CF9CA9D7F56}">
      <dgm:prSet/>
      <dgm:spPr/>
      <dgm:t>
        <a:bodyPr/>
        <a:lstStyle/>
        <a:p>
          <a:endParaRPr lang="en-US"/>
        </a:p>
      </dgm:t>
    </dgm:pt>
    <dgm:pt modelId="{175D716B-DC72-1B40-AD48-B10B73A8793D}" type="parTrans" cxnId="{16DD2D35-D34D-7045-A074-7CF9CA9D7F56}">
      <dgm:prSet/>
      <dgm:spPr/>
      <dgm:t>
        <a:bodyPr/>
        <a:lstStyle/>
        <a:p>
          <a:endParaRPr lang="en-US"/>
        </a:p>
      </dgm:t>
    </dgm:pt>
    <dgm:pt modelId="{A70B4BF2-D00D-1445-BE02-1CC7A2F59ED5}" type="pres">
      <dgm:prSet presAssocID="{EFCF8043-CBA0-BB46-8446-52E0E0EF80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1F1116-A5CF-C549-BA3B-DBBF2B5652C0}" type="pres">
      <dgm:prSet presAssocID="{6440773B-CE61-C345-9B86-20943A920824}" presName="hierRoot1" presStyleCnt="0">
        <dgm:presLayoutVars>
          <dgm:hierBranch val="init"/>
        </dgm:presLayoutVars>
      </dgm:prSet>
      <dgm:spPr/>
    </dgm:pt>
    <dgm:pt modelId="{71A06FC5-9A03-364D-8D4A-9796E5388B26}" type="pres">
      <dgm:prSet presAssocID="{6440773B-CE61-C345-9B86-20943A920824}" presName="rootComposite1" presStyleCnt="0"/>
      <dgm:spPr/>
    </dgm:pt>
    <dgm:pt modelId="{219D0610-3E36-4C49-B0C5-E207B1014B57}" type="pres">
      <dgm:prSet presAssocID="{6440773B-CE61-C345-9B86-20943A920824}" presName="rootText1" presStyleLbl="node0" presStyleIdx="0" presStyleCnt="1" custScaleX="188196" custScaleY="55936">
        <dgm:presLayoutVars>
          <dgm:chPref val="3"/>
        </dgm:presLayoutVars>
      </dgm:prSet>
      <dgm:spPr/>
    </dgm:pt>
    <dgm:pt modelId="{C92C9FBB-010A-6B4F-842D-3C72E956E19A}" type="pres">
      <dgm:prSet presAssocID="{6440773B-CE61-C345-9B86-20943A920824}" presName="rootConnector1" presStyleLbl="node1" presStyleIdx="0" presStyleCnt="0"/>
      <dgm:spPr/>
    </dgm:pt>
    <dgm:pt modelId="{8CB24F6E-7BD9-7F4C-B61C-B0D770DD4A2F}" type="pres">
      <dgm:prSet presAssocID="{6440773B-CE61-C345-9B86-20943A920824}" presName="hierChild2" presStyleCnt="0"/>
      <dgm:spPr/>
    </dgm:pt>
    <dgm:pt modelId="{8D1752F1-A177-8F4E-AE88-505ACCDECEE7}" type="pres">
      <dgm:prSet presAssocID="{04F52DB0-4D76-5B42-99A9-49D60392EE07}" presName="Name37" presStyleLbl="parChTrans1D2" presStyleIdx="0" presStyleCnt="4"/>
      <dgm:spPr/>
    </dgm:pt>
    <dgm:pt modelId="{122C6900-546B-8640-835B-B7ECE37FAF5C}" type="pres">
      <dgm:prSet presAssocID="{3F8923C0-6E95-5145-BCD9-6B99B12CA9A0}" presName="hierRoot2" presStyleCnt="0">
        <dgm:presLayoutVars>
          <dgm:hierBranch val="init"/>
        </dgm:presLayoutVars>
      </dgm:prSet>
      <dgm:spPr/>
    </dgm:pt>
    <dgm:pt modelId="{B0E35CF2-CDE6-5F40-AC32-388DA7DA35E0}" type="pres">
      <dgm:prSet presAssocID="{3F8923C0-6E95-5145-BCD9-6B99B12CA9A0}" presName="rootComposite" presStyleCnt="0"/>
      <dgm:spPr/>
    </dgm:pt>
    <dgm:pt modelId="{C50ED4D0-58F2-4747-B8DD-F2814BABA0AE}" type="pres">
      <dgm:prSet presAssocID="{3F8923C0-6E95-5145-BCD9-6B99B12CA9A0}" presName="rootText" presStyleLbl="node2" presStyleIdx="0" presStyleCnt="4" custScaleY="168800">
        <dgm:presLayoutVars>
          <dgm:chPref val="3"/>
        </dgm:presLayoutVars>
      </dgm:prSet>
      <dgm:spPr/>
    </dgm:pt>
    <dgm:pt modelId="{B1653D36-BE47-CD4B-BC4C-2FE720A3BD72}" type="pres">
      <dgm:prSet presAssocID="{3F8923C0-6E95-5145-BCD9-6B99B12CA9A0}" presName="rootConnector" presStyleLbl="node2" presStyleIdx="0" presStyleCnt="4"/>
      <dgm:spPr/>
    </dgm:pt>
    <dgm:pt modelId="{26FD3ABF-453F-7F43-843C-54BB9157A468}" type="pres">
      <dgm:prSet presAssocID="{3F8923C0-6E95-5145-BCD9-6B99B12CA9A0}" presName="hierChild4" presStyleCnt="0"/>
      <dgm:spPr/>
    </dgm:pt>
    <dgm:pt modelId="{0E00A8FD-AC97-0742-8287-AEC3783CEF65}" type="pres">
      <dgm:prSet presAssocID="{3F8923C0-6E95-5145-BCD9-6B99B12CA9A0}" presName="hierChild5" presStyleCnt="0"/>
      <dgm:spPr/>
    </dgm:pt>
    <dgm:pt modelId="{4D6911EC-895B-3E44-894A-AA44409558FA}" type="pres">
      <dgm:prSet presAssocID="{62905EC6-48D1-9148-916C-CA3C3F33BAA7}" presName="Name37" presStyleLbl="parChTrans1D2" presStyleIdx="1" presStyleCnt="4"/>
      <dgm:spPr/>
    </dgm:pt>
    <dgm:pt modelId="{9BCBAE36-1A48-724B-90DB-ECF82F0D1A99}" type="pres">
      <dgm:prSet presAssocID="{5B2BFFB2-59C2-C649-A757-C3DA37F87778}" presName="hierRoot2" presStyleCnt="0">
        <dgm:presLayoutVars>
          <dgm:hierBranch val="init"/>
        </dgm:presLayoutVars>
      </dgm:prSet>
      <dgm:spPr/>
    </dgm:pt>
    <dgm:pt modelId="{D930EB3A-5698-D74B-B5F7-5A8731D55F92}" type="pres">
      <dgm:prSet presAssocID="{5B2BFFB2-59C2-C649-A757-C3DA37F87778}" presName="rootComposite" presStyleCnt="0"/>
      <dgm:spPr/>
    </dgm:pt>
    <dgm:pt modelId="{A859C04F-DCA1-2E49-BBD6-62F01805FA5C}" type="pres">
      <dgm:prSet presAssocID="{5B2BFFB2-59C2-C649-A757-C3DA37F87778}" presName="rootText" presStyleLbl="node2" presStyleIdx="1" presStyleCnt="4" custScaleY="168800">
        <dgm:presLayoutVars>
          <dgm:chPref val="3"/>
        </dgm:presLayoutVars>
      </dgm:prSet>
      <dgm:spPr/>
    </dgm:pt>
    <dgm:pt modelId="{18BE1BD0-8DDA-4C4B-9917-3722936BBECB}" type="pres">
      <dgm:prSet presAssocID="{5B2BFFB2-59C2-C649-A757-C3DA37F87778}" presName="rootConnector" presStyleLbl="node2" presStyleIdx="1" presStyleCnt="4"/>
      <dgm:spPr/>
    </dgm:pt>
    <dgm:pt modelId="{E2D39D62-2080-ED4C-9AE4-8E4D97893766}" type="pres">
      <dgm:prSet presAssocID="{5B2BFFB2-59C2-C649-A757-C3DA37F87778}" presName="hierChild4" presStyleCnt="0"/>
      <dgm:spPr/>
    </dgm:pt>
    <dgm:pt modelId="{1929EB60-DCDA-3C4A-BA62-F4FEA20D309C}" type="pres">
      <dgm:prSet presAssocID="{5B2BFFB2-59C2-C649-A757-C3DA37F87778}" presName="hierChild5" presStyleCnt="0"/>
      <dgm:spPr/>
    </dgm:pt>
    <dgm:pt modelId="{56DE77A6-1DAB-4043-A95B-F29C85765BFF}" type="pres">
      <dgm:prSet presAssocID="{7DC68115-1E0B-4942-BB61-5F6DCE57CA35}" presName="Name37" presStyleLbl="parChTrans1D2" presStyleIdx="2" presStyleCnt="4"/>
      <dgm:spPr/>
    </dgm:pt>
    <dgm:pt modelId="{EEFBEB7E-EFB0-5546-B293-DACB317E1C14}" type="pres">
      <dgm:prSet presAssocID="{E130D11E-BA2B-5148-9915-6785641E2AA7}" presName="hierRoot2" presStyleCnt="0">
        <dgm:presLayoutVars>
          <dgm:hierBranch val="init"/>
        </dgm:presLayoutVars>
      </dgm:prSet>
      <dgm:spPr/>
    </dgm:pt>
    <dgm:pt modelId="{030629F6-5AB2-C748-9F56-0D690BA7C5A8}" type="pres">
      <dgm:prSet presAssocID="{E130D11E-BA2B-5148-9915-6785641E2AA7}" presName="rootComposite" presStyleCnt="0"/>
      <dgm:spPr/>
    </dgm:pt>
    <dgm:pt modelId="{9F7CFBBC-A9E5-DC4D-B0A5-40D0C8BF0327}" type="pres">
      <dgm:prSet presAssocID="{E130D11E-BA2B-5148-9915-6785641E2AA7}" presName="rootText" presStyleLbl="node2" presStyleIdx="2" presStyleCnt="4" custScaleY="168800">
        <dgm:presLayoutVars>
          <dgm:chPref val="3"/>
        </dgm:presLayoutVars>
      </dgm:prSet>
      <dgm:spPr/>
    </dgm:pt>
    <dgm:pt modelId="{51C08690-C7BB-564D-BC90-821A6A45AEA2}" type="pres">
      <dgm:prSet presAssocID="{E130D11E-BA2B-5148-9915-6785641E2AA7}" presName="rootConnector" presStyleLbl="node2" presStyleIdx="2" presStyleCnt="4"/>
      <dgm:spPr/>
    </dgm:pt>
    <dgm:pt modelId="{4389A871-FA1C-9F47-9BA2-03A48CBB22B8}" type="pres">
      <dgm:prSet presAssocID="{E130D11E-BA2B-5148-9915-6785641E2AA7}" presName="hierChild4" presStyleCnt="0"/>
      <dgm:spPr/>
    </dgm:pt>
    <dgm:pt modelId="{B7D3ECD1-92CB-A147-B07A-F50CD58E3245}" type="pres">
      <dgm:prSet presAssocID="{E130D11E-BA2B-5148-9915-6785641E2AA7}" presName="hierChild5" presStyleCnt="0"/>
      <dgm:spPr/>
    </dgm:pt>
    <dgm:pt modelId="{A9DAC2AF-C075-4B4D-9C0F-94A258199670}" type="pres">
      <dgm:prSet presAssocID="{175D716B-DC72-1B40-AD48-B10B73A8793D}" presName="Name37" presStyleLbl="parChTrans1D2" presStyleIdx="3" presStyleCnt="4"/>
      <dgm:spPr/>
    </dgm:pt>
    <dgm:pt modelId="{48EC3F21-B988-9141-B216-8514C9E0E21F}" type="pres">
      <dgm:prSet presAssocID="{449343F2-6D1B-1B44-A053-88262605B95B}" presName="hierRoot2" presStyleCnt="0">
        <dgm:presLayoutVars>
          <dgm:hierBranch val="init"/>
        </dgm:presLayoutVars>
      </dgm:prSet>
      <dgm:spPr/>
    </dgm:pt>
    <dgm:pt modelId="{3F540A5B-AAD5-9B4B-A320-235EEE46EF89}" type="pres">
      <dgm:prSet presAssocID="{449343F2-6D1B-1B44-A053-88262605B95B}" presName="rootComposite" presStyleCnt="0"/>
      <dgm:spPr/>
    </dgm:pt>
    <dgm:pt modelId="{9D7660FF-0D34-DA48-BD30-DFB0AC0A8969}" type="pres">
      <dgm:prSet presAssocID="{449343F2-6D1B-1B44-A053-88262605B95B}" presName="rootText" presStyleLbl="node2" presStyleIdx="3" presStyleCnt="4" custScaleY="168800">
        <dgm:presLayoutVars>
          <dgm:chPref val="3"/>
        </dgm:presLayoutVars>
      </dgm:prSet>
      <dgm:spPr/>
    </dgm:pt>
    <dgm:pt modelId="{69F2ACCD-4FE3-C141-B7AC-8D706C994ED3}" type="pres">
      <dgm:prSet presAssocID="{449343F2-6D1B-1B44-A053-88262605B95B}" presName="rootConnector" presStyleLbl="node2" presStyleIdx="3" presStyleCnt="4"/>
      <dgm:spPr/>
    </dgm:pt>
    <dgm:pt modelId="{9BD100DE-7082-CD4D-A73B-86B574DC24F6}" type="pres">
      <dgm:prSet presAssocID="{449343F2-6D1B-1B44-A053-88262605B95B}" presName="hierChild4" presStyleCnt="0"/>
      <dgm:spPr/>
    </dgm:pt>
    <dgm:pt modelId="{A75B1738-0A0B-174A-9614-46D21C8A912B}" type="pres">
      <dgm:prSet presAssocID="{449343F2-6D1B-1B44-A053-88262605B95B}" presName="hierChild5" presStyleCnt="0"/>
      <dgm:spPr/>
    </dgm:pt>
    <dgm:pt modelId="{87A33487-3FC8-4442-AE6A-0F840F0C72D8}" type="pres">
      <dgm:prSet presAssocID="{6440773B-CE61-C345-9B86-20943A920824}" presName="hierChild3" presStyleCnt="0"/>
      <dgm:spPr/>
    </dgm:pt>
  </dgm:ptLst>
  <dgm:cxnLst>
    <dgm:cxn modelId="{665D3A00-0FFF-0D43-B076-210BBD747A1C}" type="presOf" srcId="{449343F2-6D1B-1B44-A053-88262605B95B}" destId="{9D7660FF-0D34-DA48-BD30-DFB0AC0A8969}" srcOrd="0" destOrd="0" presId="urn:microsoft.com/office/officeart/2005/8/layout/orgChart1"/>
    <dgm:cxn modelId="{B49B1014-A765-5A4E-9737-7153F544DD04}" srcId="{6440773B-CE61-C345-9B86-20943A920824}" destId="{5B2BFFB2-59C2-C649-A757-C3DA37F87778}" srcOrd="1" destOrd="0" parTransId="{62905EC6-48D1-9148-916C-CA3C3F33BAA7}" sibTransId="{35B0D803-40CC-3D42-9FB9-FB194C413FE1}"/>
    <dgm:cxn modelId="{6C2A451C-317A-DD46-92AA-267BA974166D}" type="presOf" srcId="{E130D11E-BA2B-5148-9915-6785641E2AA7}" destId="{51C08690-C7BB-564D-BC90-821A6A45AEA2}" srcOrd="1" destOrd="0" presId="urn:microsoft.com/office/officeart/2005/8/layout/orgChart1"/>
    <dgm:cxn modelId="{DCD41127-97AC-FB43-A829-A1F5D255C7EC}" type="presOf" srcId="{7DC68115-1E0B-4942-BB61-5F6DCE57CA35}" destId="{56DE77A6-1DAB-4043-A95B-F29C85765BFF}" srcOrd="0" destOrd="0" presId="urn:microsoft.com/office/officeart/2005/8/layout/orgChart1"/>
    <dgm:cxn modelId="{A6A10E2A-3037-5442-986E-04942E7570AA}" srcId="{EFCF8043-CBA0-BB46-8446-52E0E0EF802C}" destId="{6440773B-CE61-C345-9B86-20943A920824}" srcOrd="0" destOrd="0" parTransId="{468C1D0A-DF3F-A64D-A443-C899596D7582}" sibTransId="{1D1EA6A7-BD00-1442-BD21-8E65C716C5BC}"/>
    <dgm:cxn modelId="{16DD2D35-D34D-7045-A074-7CF9CA9D7F56}" srcId="{6440773B-CE61-C345-9B86-20943A920824}" destId="{449343F2-6D1B-1B44-A053-88262605B95B}" srcOrd="3" destOrd="0" parTransId="{175D716B-DC72-1B40-AD48-B10B73A8793D}" sibTransId="{D6252E09-FE3A-B348-A7EF-7483736E3089}"/>
    <dgm:cxn modelId="{F1A93A3F-1143-9C4E-9FBC-998C8C83A536}" type="presOf" srcId="{3F8923C0-6E95-5145-BCD9-6B99B12CA9A0}" destId="{C50ED4D0-58F2-4747-B8DD-F2814BABA0AE}" srcOrd="0" destOrd="0" presId="urn:microsoft.com/office/officeart/2005/8/layout/orgChart1"/>
    <dgm:cxn modelId="{0233A770-0791-074E-9D91-28089C08E3FF}" type="presOf" srcId="{175D716B-DC72-1B40-AD48-B10B73A8793D}" destId="{A9DAC2AF-C075-4B4D-9C0F-94A258199670}" srcOrd="0" destOrd="0" presId="urn:microsoft.com/office/officeart/2005/8/layout/orgChart1"/>
    <dgm:cxn modelId="{DC7D0779-2E6A-D544-A180-685067960559}" type="presOf" srcId="{6440773B-CE61-C345-9B86-20943A920824}" destId="{219D0610-3E36-4C49-B0C5-E207B1014B57}" srcOrd="0" destOrd="0" presId="urn:microsoft.com/office/officeart/2005/8/layout/orgChart1"/>
    <dgm:cxn modelId="{209B3D85-B18C-DF4A-B577-85BC17D631D6}" srcId="{6440773B-CE61-C345-9B86-20943A920824}" destId="{3F8923C0-6E95-5145-BCD9-6B99B12CA9A0}" srcOrd="0" destOrd="0" parTransId="{04F52DB0-4D76-5B42-99A9-49D60392EE07}" sibTransId="{918B0735-0223-2449-9BF5-AFC79778C789}"/>
    <dgm:cxn modelId="{F80BB986-5681-314F-A4D9-2C7CFCE6C14B}" type="presOf" srcId="{6440773B-CE61-C345-9B86-20943A920824}" destId="{C92C9FBB-010A-6B4F-842D-3C72E956E19A}" srcOrd="1" destOrd="0" presId="urn:microsoft.com/office/officeart/2005/8/layout/orgChart1"/>
    <dgm:cxn modelId="{807A0788-BCC8-CE43-99E6-CCFE8602EDB2}" type="presOf" srcId="{04F52DB0-4D76-5B42-99A9-49D60392EE07}" destId="{8D1752F1-A177-8F4E-AE88-505ACCDECEE7}" srcOrd="0" destOrd="0" presId="urn:microsoft.com/office/officeart/2005/8/layout/orgChart1"/>
    <dgm:cxn modelId="{3848C2A3-DE14-F045-AB6C-EF85DC1F483D}" type="presOf" srcId="{E130D11E-BA2B-5148-9915-6785641E2AA7}" destId="{9F7CFBBC-A9E5-DC4D-B0A5-40D0C8BF0327}" srcOrd="0" destOrd="0" presId="urn:microsoft.com/office/officeart/2005/8/layout/orgChart1"/>
    <dgm:cxn modelId="{325B6DAE-1669-6C4D-B2B4-742B4F0D7128}" type="presOf" srcId="{5B2BFFB2-59C2-C649-A757-C3DA37F87778}" destId="{18BE1BD0-8DDA-4C4B-9917-3722936BBECB}" srcOrd="1" destOrd="0" presId="urn:microsoft.com/office/officeart/2005/8/layout/orgChart1"/>
    <dgm:cxn modelId="{2352C9B7-796C-1E41-AD63-6F239A2C2185}" type="presOf" srcId="{449343F2-6D1B-1B44-A053-88262605B95B}" destId="{69F2ACCD-4FE3-C141-B7AC-8D706C994ED3}" srcOrd="1" destOrd="0" presId="urn:microsoft.com/office/officeart/2005/8/layout/orgChart1"/>
    <dgm:cxn modelId="{A83361BB-AF44-E743-B445-295585AC0C49}" type="presOf" srcId="{EFCF8043-CBA0-BB46-8446-52E0E0EF802C}" destId="{A70B4BF2-D00D-1445-BE02-1CC7A2F59ED5}" srcOrd="0" destOrd="0" presId="urn:microsoft.com/office/officeart/2005/8/layout/orgChart1"/>
    <dgm:cxn modelId="{B859A5C7-2400-9A44-812D-AC891AB80FFF}" type="presOf" srcId="{3F8923C0-6E95-5145-BCD9-6B99B12CA9A0}" destId="{B1653D36-BE47-CD4B-BC4C-2FE720A3BD72}" srcOrd="1" destOrd="0" presId="urn:microsoft.com/office/officeart/2005/8/layout/orgChart1"/>
    <dgm:cxn modelId="{5F2712D8-8B42-154D-A8C4-9F665D2F7D9E}" type="presOf" srcId="{62905EC6-48D1-9148-916C-CA3C3F33BAA7}" destId="{4D6911EC-895B-3E44-894A-AA44409558FA}" srcOrd="0" destOrd="0" presId="urn:microsoft.com/office/officeart/2005/8/layout/orgChart1"/>
    <dgm:cxn modelId="{4316E8DC-CCE1-6B46-8F67-4306A935C891}" type="presOf" srcId="{5B2BFFB2-59C2-C649-A757-C3DA37F87778}" destId="{A859C04F-DCA1-2E49-BBD6-62F01805FA5C}" srcOrd="0" destOrd="0" presId="urn:microsoft.com/office/officeart/2005/8/layout/orgChart1"/>
    <dgm:cxn modelId="{B5819FF6-FD83-5840-971F-76F7B2DDB422}" srcId="{6440773B-CE61-C345-9B86-20943A920824}" destId="{E130D11E-BA2B-5148-9915-6785641E2AA7}" srcOrd="2" destOrd="0" parTransId="{7DC68115-1E0B-4942-BB61-5F6DCE57CA35}" sibTransId="{4BD5368F-401C-AB4A-AC35-674005B4AEF5}"/>
    <dgm:cxn modelId="{8898E478-CE96-054E-8818-1077402DD72B}" type="presParOf" srcId="{A70B4BF2-D00D-1445-BE02-1CC7A2F59ED5}" destId="{A71F1116-A5CF-C549-BA3B-DBBF2B5652C0}" srcOrd="0" destOrd="0" presId="urn:microsoft.com/office/officeart/2005/8/layout/orgChart1"/>
    <dgm:cxn modelId="{E8FDBC32-A512-CA49-9C7E-49CBD4CE1845}" type="presParOf" srcId="{A71F1116-A5CF-C549-BA3B-DBBF2B5652C0}" destId="{71A06FC5-9A03-364D-8D4A-9796E5388B26}" srcOrd="0" destOrd="0" presId="urn:microsoft.com/office/officeart/2005/8/layout/orgChart1"/>
    <dgm:cxn modelId="{51B5B663-E465-6646-9CD3-2154A2B6DB70}" type="presParOf" srcId="{71A06FC5-9A03-364D-8D4A-9796E5388B26}" destId="{219D0610-3E36-4C49-B0C5-E207B1014B57}" srcOrd="0" destOrd="0" presId="urn:microsoft.com/office/officeart/2005/8/layout/orgChart1"/>
    <dgm:cxn modelId="{D5A525FF-29F5-244B-ACEF-A0A0C9A5CC59}" type="presParOf" srcId="{71A06FC5-9A03-364D-8D4A-9796E5388B26}" destId="{C92C9FBB-010A-6B4F-842D-3C72E956E19A}" srcOrd="1" destOrd="0" presId="urn:microsoft.com/office/officeart/2005/8/layout/orgChart1"/>
    <dgm:cxn modelId="{C2D218CC-5ACF-D642-A755-865DDFABABF1}" type="presParOf" srcId="{A71F1116-A5CF-C549-BA3B-DBBF2B5652C0}" destId="{8CB24F6E-7BD9-7F4C-B61C-B0D770DD4A2F}" srcOrd="1" destOrd="0" presId="urn:microsoft.com/office/officeart/2005/8/layout/orgChart1"/>
    <dgm:cxn modelId="{0AB8C606-9ED3-9141-93C3-E79E9C93F950}" type="presParOf" srcId="{8CB24F6E-7BD9-7F4C-B61C-B0D770DD4A2F}" destId="{8D1752F1-A177-8F4E-AE88-505ACCDECEE7}" srcOrd="0" destOrd="0" presId="urn:microsoft.com/office/officeart/2005/8/layout/orgChart1"/>
    <dgm:cxn modelId="{F3AA752A-E595-D24B-9CA8-E910DF3A6615}" type="presParOf" srcId="{8CB24F6E-7BD9-7F4C-B61C-B0D770DD4A2F}" destId="{122C6900-546B-8640-835B-B7ECE37FAF5C}" srcOrd="1" destOrd="0" presId="urn:microsoft.com/office/officeart/2005/8/layout/orgChart1"/>
    <dgm:cxn modelId="{AAB67687-7124-9F48-A362-D7C37C7EC305}" type="presParOf" srcId="{122C6900-546B-8640-835B-B7ECE37FAF5C}" destId="{B0E35CF2-CDE6-5F40-AC32-388DA7DA35E0}" srcOrd="0" destOrd="0" presId="urn:microsoft.com/office/officeart/2005/8/layout/orgChart1"/>
    <dgm:cxn modelId="{8299AF92-BE84-DA4F-8EDE-F4D10C6FEE3A}" type="presParOf" srcId="{B0E35CF2-CDE6-5F40-AC32-388DA7DA35E0}" destId="{C50ED4D0-58F2-4747-B8DD-F2814BABA0AE}" srcOrd="0" destOrd="0" presId="urn:microsoft.com/office/officeart/2005/8/layout/orgChart1"/>
    <dgm:cxn modelId="{D556B357-CA31-454F-84A9-6691CC4582B9}" type="presParOf" srcId="{B0E35CF2-CDE6-5F40-AC32-388DA7DA35E0}" destId="{B1653D36-BE47-CD4B-BC4C-2FE720A3BD72}" srcOrd="1" destOrd="0" presId="urn:microsoft.com/office/officeart/2005/8/layout/orgChart1"/>
    <dgm:cxn modelId="{1C451EEC-7FD5-5948-869C-64579C4BDE85}" type="presParOf" srcId="{122C6900-546B-8640-835B-B7ECE37FAF5C}" destId="{26FD3ABF-453F-7F43-843C-54BB9157A468}" srcOrd="1" destOrd="0" presId="urn:microsoft.com/office/officeart/2005/8/layout/orgChart1"/>
    <dgm:cxn modelId="{FD2691B3-6E16-F54A-8E5A-1022E66399D2}" type="presParOf" srcId="{122C6900-546B-8640-835B-B7ECE37FAF5C}" destId="{0E00A8FD-AC97-0742-8287-AEC3783CEF65}" srcOrd="2" destOrd="0" presId="urn:microsoft.com/office/officeart/2005/8/layout/orgChart1"/>
    <dgm:cxn modelId="{D892FA29-54C7-DA46-8F9C-3E54BA5F4EDD}" type="presParOf" srcId="{8CB24F6E-7BD9-7F4C-B61C-B0D770DD4A2F}" destId="{4D6911EC-895B-3E44-894A-AA44409558FA}" srcOrd="2" destOrd="0" presId="urn:microsoft.com/office/officeart/2005/8/layout/orgChart1"/>
    <dgm:cxn modelId="{D8BAC66B-8606-6840-BDC0-C7670527E542}" type="presParOf" srcId="{8CB24F6E-7BD9-7F4C-B61C-B0D770DD4A2F}" destId="{9BCBAE36-1A48-724B-90DB-ECF82F0D1A99}" srcOrd="3" destOrd="0" presId="urn:microsoft.com/office/officeart/2005/8/layout/orgChart1"/>
    <dgm:cxn modelId="{9BB59420-E7A0-D245-87F1-BDB0C07C9E5F}" type="presParOf" srcId="{9BCBAE36-1A48-724B-90DB-ECF82F0D1A99}" destId="{D930EB3A-5698-D74B-B5F7-5A8731D55F92}" srcOrd="0" destOrd="0" presId="urn:microsoft.com/office/officeart/2005/8/layout/orgChart1"/>
    <dgm:cxn modelId="{805BBC1E-FAD7-F047-89E8-E2A9BDB4892C}" type="presParOf" srcId="{D930EB3A-5698-D74B-B5F7-5A8731D55F92}" destId="{A859C04F-DCA1-2E49-BBD6-62F01805FA5C}" srcOrd="0" destOrd="0" presId="urn:microsoft.com/office/officeart/2005/8/layout/orgChart1"/>
    <dgm:cxn modelId="{43202FBA-6005-D04E-A7F7-EBD0D04415BB}" type="presParOf" srcId="{D930EB3A-5698-D74B-B5F7-5A8731D55F92}" destId="{18BE1BD0-8DDA-4C4B-9917-3722936BBECB}" srcOrd="1" destOrd="0" presId="urn:microsoft.com/office/officeart/2005/8/layout/orgChart1"/>
    <dgm:cxn modelId="{052CC470-B355-994D-AF90-6BE1D4D7A69D}" type="presParOf" srcId="{9BCBAE36-1A48-724B-90DB-ECF82F0D1A99}" destId="{E2D39D62-2080-ED4C-9AE4-8E4D97893766}" srcOrd="1" destOrd="0" presId="urn:microsoft.com/office/officeart/2005/8/layout/orgChart1"/>
    <dgm:cxn modelId="{8F8A0D1D-FB90-D749-8EFB-AABDF6273C43}" type="presParOf" srcId="{9BCBAE36-1A48-724B-90DB-ECF82F0D1A99}" destId="{1929EB60-DCDA-3C4A-BA62-F4FEA20D309C}" srcOrd="2" destOrd="0" presId="urn:microsoft.com/office/officeart/2005/8/layout/orgChart1"/>
    <dgm:cxn modelId="{651B9DF5-11B5-DD43-8E2A-AD3CC4AD8BD8}" type="presParOf" srcId="{8CB24F6E-7BD9-7F4C-B61C-B0D770DD4A2F}" destId="{56DE77A6-1DAB-4043-A95B-F29C85765BFF}" srcOrd="4" destOrd="0" presId="urn:microsoft.com/office/officeart/2005/8/layout/orgChart1"/>
    <dgm:cxn modelId="{97C1277C-039E-1B4C-A885-62FF4AD300A5}" type="presParOf" srcId="{8CB24F6E-7BD9-7F4C-B61C-B0D770DD4A2F}" destId="{EEFBEB7E-EFB0-5546-B293-DACB317E1C14}" srcOrd="5" destOrd="0" presId="urn:microsoft.com/office/officeart/2005/8/layout/orgChart1"/>
    <dgm:cxn modelId="{2D0E1213-9B82-044B-B45B-2608D2247C88}" type="presParOf" srcId="{EEFBEB7E-EFB0-5546-B293-DACB317E1C14}" destId="{030629F6-5AB2-C748-9F56-0D690BA7C5A8}" srcOrd="0" destOrd="0" presId="urn:microsoft.com/office/officeart/2005/8/layout/orgChart1"/>
    <dgm:cxn modelId="{B047607C-67A8-3F47-8905-9E9563288D5E}" type="presParOf" srcId="{030629F6-5AB2-C748-9F56-0D690BA7C5A8}" destId="{9F7CFBBC-A9E5-DC4D-B0A5-40D0C8BF0327}" srcOrd="0" destOrd="0" presId="urn:microsoft.com/office/officeart/2005/8/layout/orgChart1"/>
    <dgm:cxn modelId="{DCAB1065-93B1-ED44-9CAA-BED2E1732E01}" type="presParOf" srcId="{030629F6-5AB2-C748-9F56-0D690BA7C5A8}" destId="{51C08690-C7BB-564D-BC90-821A6A45AEA2}" srcOrd="1" destOrd="0" presId="urn:microsoft.com/office/officeart/2005/8/layout/orgChart1"/>
    <dgm:cxn modelId="{70AE6912-5A2E-7E48-A767-1E7E450147A0}" type="presParOf" srcId="{EEFBEB7E-EFB0-5546-B293-DACB317E1C14}" destId="{4389A871-FA1C-9F47-9BA2-03A48CBB22B8}" srcOrd="1" destOrd="0" presId="urn:microsoft.com/office/officeart/2005/8/layout/orgChart1"/>
    <dgm:cxn modelId="{B3F98D64-A691-FE49-B1E9-FB45892A6F57}" type="presParOf" srcId="{EEFBEB7E-EFB0-5546-B293-DACB317E1C14}" destId="{B7D3ECD1-92CB-A147-B07A-F50CD58E3245}" srcOrd="2" destOrd="0" presId="urn:microsoft.com/office/officeart/2005/8/layout/orgChart1"/>
    <dgm:cxn modelId="{5401D8AE-9396-FE40-ADF6-E763FA8CAAC3}" type="presParOf" srcId="{8CB24F6E-7BD9-7F4C-B61C-B0D770DD4A2F}" destId="{A9DAC2AF-C075-4B4D-9C0F-94A258199670}" srcOrd="6" destOrd="0" presId="urn:microsoft.com/office/officeart/2005/8/layout/orgChart1"/>
    <dgm:cxn modelId="{C15250ED-18BE-8542-9485-F3F3ACCB4809}" type="presParOf" srcId="{8CB24F6E-7BD9-7F4C-B61C-B0D770DD4A2F}" destId="{48EC3F21-B988-9141-B216-8514C9E0E21F}" srcOrd="7" destOrd="0" presId="urn:microsoft.com/office/officeart/2005/8/layout/orgChart1"/>
    <dgm:cxn modelId="{68E26018-44D0-CA41-957F-D1E2CFA220CE}" type="presParOf" srcId="{48EC3F21-B988-9141-B216-8514C9E0E21F}" destId="{3F540A5B-AAD5-9B4B-A320-235EEE46EF89}" srcOrd="0" destOrd="0" presId="urn:microsoft.com/office/officeart/2005/8/layout/orgChart1"/>
    <dgm:cxn modelId="{1E55C535-2272-7148-833B-4F3872FA5FAE}" type="presParOf" srcId="{3F540A5B-AAD5-9B4B-A320-235EEE46EF89}" destId="{9D7660FF-0D34-DA48-BD30-DFB0AC0A8969}" srcOrd="0" destOrd="0" presId="urn:microsoft.com/office/officeart/2005/8/layout/orgChart1"/>
    <dgm:cxn modelId="{19D69901-E464-CA4E-A266-20D00174D937}" type="presParOf" srcId="{3F540A5B-AAD5-9B4B-A320-235EEE46EF89}" destId="{69F2ACCD-4FE3-C141-B7AC-8D706C994ED3}" srcOrd="1" destOrd="0" presId="urn:microsoft.com/office/officeart/2005/8/layout/orgChart1"/>
    <dgm:cxn modelId="{7FFCC246-4F85-A448-BA93-98A9DA954A4D}" type="presParOf" srcId="{48EC3F21-B988-9141-B216-8514C9E0E21F}" destId="{9BD100DE-7082-CD4D-A73B-86B574DC24F6}" srcOrd="1" destOrd="0" presId="urn:microsoft.com/office/officeart/2005/8/layout/orgChart1"/>
    <dgm:cxn modelId="{2882B6C1-C23A-F241-A2DF-089F890BD912}" type="presParOf" srcId="{48EC3F21-B988-9141-B216-8514C9E0E21F}" destId="{A75B1738-0A0B-174A-9614-46D21C8A912B}" srcOrd="2" destOrd="0" presId="urn:microsoft.com/office/officeart/2005/8/layout/orgChart1"/>
    <dgm:cxn modelId="{73A72645-7B68-574D-9860-D7620A263D04}" type="presParOf" srcId="{A71F1116-A5CF-C549-BA3B-DBBF2B5652C0}" destId="{87A33487-3FC8-4442-AE6A-0F840F0C72D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4E5130-7CA6-704B-83C3-87B68DEB4FC7}" type="doc">
      <dgm:prSet loTypeId="urn:microsoft.com/office/officeart/2005/8/layout/hierarchy2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FAFC9-E4C9-D84C-9E5B-0115A438CC34}">
      <dgm:prSet phldrT="[Text]" custT="1"/>
      <dgm:spPr/>
      <dgm:t>
        <a:bodyPr/>
        <a:lstStyle/>
        <a:p>
          <a:pPr algn="just"/>
          <a:r>
            <a:rPr lang="es-ES_tradnl" sz="1800" dirty="0">
              <a:solidFill>
                <a:schemeClr val="bg1"/>
              </a:solidFill>
            </a:rPr>
            <a:t>Es la situación financiera que se da cuando </a:t>
          </a:r>
          <a:r>
            <a:rPr lang="es-ES_tradnl" sz="1800" b="1" dirty="0">
              <a:solidFill>
                <a:schemeClr val="bg1"/>
              </a:solidFill>
            </a:rPr>
            <a:t>las deudas superan el ingreso</a:t>
          </a:r>
          <a:r>
            <a:rPr lang="es-ES_tradnl" sz="1800" dirty="0">
              <a:solidFill>
                <a:schemeClr val="bg1"/>
              </a:solidFill>
            </a:rPr>
            <a:t> de las personas y, por lo tanto, no las pueden afrontar.</a:t>
          </a:r>
          <a:endParaRPr lang="es-ES_tradnl" sz="1800" noProof="0" dirty="0"/>
        </a:p>
      </dgm:t>
    </dgm:pt>
    <dgm:pt modelId="{9D3DF562-0349-D645-BD77-23D7E552F179}" type="parTrans" cxnId="{B0E557EA-D218-DA4A-AFAC-7145FB4AFFFE}">
      <dgm:prSet/>
      <dgm:spPr/>
      <dgm:t>
        <a:bodyPr/>
        <a:lstStyle/>
        <a:p>
          <a:endParaRPr lang="es-ES_tradnl" noProof="0" dirty="0"/>
        </a:p>
      </dgm:t>
    </dgm:pt>
    <dgm:pt modelId="{B35D74D5-93B3-C240-9CC3-EBC23ED663DF}" type="sibTrans" cxnId="{B0E557EA-D218-DA4A-AFAC-7145FB4AFFFE}">
      <dgm:prSet/>
      <dgm:spPr/>
      <dgm:t>
        <a:bodyPr/>
        <a:lstStyle/>
        <a:p>
          <a:endParaRPr lang="es-ES_tradnl" noProof="0" dirty="0"/>
        </a:p>
      </dgm:t>
    </dgm:pt>
    <dgm:pt modelId="{B8FA4A72-5DDD-D340-A0B4-6575C7D98448}">
      <dgm:prSet phldrT="[Text]" custT="1"/>
      <dgm:spPr/>
      <dgm:t>
        <a:bodyPr/>
        <a:lstStyle/>
        <a:p>
          <a:r>
            <a:rPr lang="es-ES_tradnl" sz="1800" noProof="0" dirty="0"/>
            <a:t>Se contraen más deudas de las planificadas, y por lo tanto </a:t>
          </a:r>
          <a:r>
            <a:rPr lang="es-ES_tradnl" sz="1800" b="1" noProof="0" dirty="0"/>
            <a:t>superan el ingreso.</a:t>
          </a:r>
        </a:p>
      </dgm:t>
    </dgm:pt>
    <dgm:pt modelId="{45035BCC-43FE-7746-8808-45B5874CDE94}" type="parTrans" cxnId="{09BDF4CF-AA3F-2643-8B79-B59E8914AF44}">
      <dgm:prSet/>
      <dgm:spPr/>
      <dgm:t>
        <a:bodyPr/>
        <a:lstStyle/>
        <a:p>
          <a:endParaRPr lang="es-ES_tradnl" noProof="0" dirty="0"/>
        </a:p>
      </dgm:t>
    </dgm:pt>
    <dgm:pt modelId="{E45CCDE9-4DB3-934E-B5D0-6F795A3728E9}" type="sibTrans" cxnId="{09BDF4CF-AA3F-2643-8B79-B59E8914AF44}">
      <dgm:prSet/>
      <dgm:spPr/>
      <dgm:t>
        <a:bodyPr/>
        <a:lstStyle/>
        <a:p>
          <a:endParaRPr lang="es-ES_tradnl" noProof="0" dirty="0"/>
        </a:p>
      </dgm:t>
    </dgm:pt>
    <dgm:pt modelId="{33EA5B24-B620-9042-B75B-3A7AA2EADE26}">
      <dgm:prSet phldrT="[Text]" custT="1"/>
      <dgm:spPr/>
      <dgm:t>
        <a:bodyPr/>
        <a:lstStyle/>
        <a:p>
          <a:r>
            <a:rPr lang="es-ES_tradnl" sz="1800" noProof="0" dirty="0"/>
            <a:t>Situaciones imprevistas, como la </a:t>
          </a:r>
          <a:r>
            <a:rPr lang="es-ES_tradnl" sz="1800" b="1" noProof="0" dirty="0"/>
            <a:t>pérdida repentina de trabajo</a:t>
          </a:r>
          <a:r>
            <a:rPr lang="es-ES_tradnl" sz="1800" noProof="0" dirty="0"/>
            <a:t>, que disminuyan o directamente interrumpan los ingresos</a:t>
          </a:r>
        </a:p>
      </dgm:t>
    </dgm:pt>
    <dgm:pt modelId="{E8A8A745-AE9F-4147-8748-346B087D7839}" type="parTrans" cxnId="{806CF0D0-F21C-3F46-AD3B-E0967A1FBDD6}">
      <dgm:prSet/>
      <dgm:spPr/>
      <dgm:t>
        <a:bodyPr/>
        <a:lstStyle/>
        <a:p>
          <a:endParaRPr lang="es-ES_tradnl" noProof="0" dirty="0"/>
        </a:p>
      </dgm:t>
    </dgm:pt>
    <dgm:pt modelId="{CC1932C6-4561-894A-9891-00FF283148F1}" type="sibTrans" cxnId="{806CF0D0-F21C-3F46-AD3B-E0967A1FBDD6}">
      <dgm:prSet/>
      <dgm:spPr/>
      <dgm:t>
        <a:bodyPr/>
        <a:lstStyle/>
        <a:p>
          <a:endParaRPr lang="es-ES_tradnl" noProof="0" dirty="0"/>
        </a:p>
      </dgm:t>
    </dgm:pt>
    <dgm:pt modelId="{41CB6528-1BAD-724E-A19A-ACDE2C2A2857}" type="pres">
      <dgm:prSet presAssocID="{A54E5130-7CA6-704B-83C3-87B68DEB4F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8F781B-1DFF-B34E-A1AC-F17D8C20F2C2}" type="pres">
      <dgm:prSet presAssocID="{A44FAFC9-E4C9-D84C-9E5B-0115A438CC34}" presName="root1" presStyleCnt="0"/>
      <dgm:spPr/>
    </dgm:pt>
    <dgm:pt modelId="{DE79AF9B-7E76-8C40-9B4C-0DF90D39BE70}" type="pres">
      <dgm:prSet presAssocID="{A44FAFC9-E4C9-D84C-9E5B-0115A438CC34}" presName="LevelOneTextNode" presStyleLbl="node0" presStyleIdx="0" presStyleCnt="1" custScaleX="207411" custScaleY="133114">
        <dgm:presLayoutVars>
          <dgm:chPref val="3"/>
        </dgm:presLayoutVars>
      </dgm:prSet>
      <dgm:spPr/>
    </dgm:pt>
    <dgm:pt modelId="{92A4EF90-D566-2444-A03F-F3B720FCD037}" type="pres">
      <dgm:prSet presAssocID="{A44FAFC9-E4C9-D84C-9E5B-0115A438CC34}" presName="level2hierChild" presStyleCnt="0"/>
      <dgm:spPr/>
    </dgm:pt>
    <dgm:pt modelId="{54C968CC-4149-1D47-BAFB-465A6C34B669}" type="pres">
      <dgm:prSet presAssocID="{45035BCC-43FE-7746-8808-45B5874CDE94}" presName="conn2-1" presStyleLbl="parChTrans1D2" presStyleIdx="0" presStyleCnt="2"/>
      <dgm:spPr/>
    </dgm:pt>
    <dgm:pt modelId="{2E75F909-01E9-204B-AC71-8BFB5D1E4B86}" type="pres">
      <dgm:prSet presAssocID="{45035BCC-43FE-7746-8808-45B5874CDE94}" presName="connTx" presStyleLbl="parChTrans1D2" presStyleIdx="0" presStyleCnt="2"/>
      <dgm:spPr/>
    </dgm:pt>
    <dgm:pt modelId="{83A24373-B4BF-C04C-B37A-234A263AA377}" type="pres">
      <dgm:prSet presAssocID="{B8FA4A72-5DDD-D340-A0B4-6575C7D98448}" presName="root2" presStyleCnt="0"/>
      <dgm:spPr/>
    </dgm:pt>
    <dgm:pt modelId="{CA120996-FC0A-C042-BFB4-2AF046B6BEBC}" type="pres">
      <dgm:prSet presAssocID="{B8FA4A72-5DDD-D340-A0B4-6575C7D98448}" presName="LevelTwoTextNode" presStyleLbl="node2" presStyleIdx="0" presStyleCnt="2" custScaleX="133404">
        <dgm:presLayoutVars>
          <dgm:chPref val="3"/>
        </dgm:presLayoutVars>
      </dgm:prSet>
      <dgm:spPr/>
    </dgm:pt>
    <dgm:pt modelId="{F4B65404-636A-404C-9296-E85632740826}" type="pres">
      <dgm:prSet presAssocID="{B8FA4A72-5DDD-D340-A0B4-6575C7D98448}" presName="level3hierChild" presStyleCnt="0"/>
      <dgm:spPr/>
    </dgm:pt>
    <dgm:pt modelId="{5F536F59-AC0D-1C4D-9D2D-E8616238095C}" type="pres">
      <dgm:prSet presAssocID="{E8A8A745-AE9F-4147-8748-346B087D7839}" presName="conn2-1" presStyleLbl="parChTrans1D2" presStyleIdx="1" presStyleCnt="2"/>
      <dgm:spPr/>
    </dgm:pt>
    <dgm:pt modelId="{EC7B5D25-8F57-5E46-AFF1-C8A40B3B2F71}" type="pres">
      <dgm:prSet presAssocID="{E8A8A745-AE9F-4147-8748-346B087D7839}" presName="connTx" presStyleLbl="parChTrans1D2" presStyleIdx="1" presStyleCnt="2"/>
      <dgm:spPr/>
    </dgm:pt>
    <dgm:pt modelId="{9D358E51-C331-D341-A70B-0189345BBFD4}" type="pres">
      <dgm:prSet presAssocID="{33EA5B24-B620-9042-B75B-3A7AA2EADE26}" presName="root2" presStyleCnt="0"/>
      <dgm:spPr/>
    </dgm:pt>
    <dgm:pt modelId="{16CD0BD2-3959-9747-88A8-E11B04D71837}" type="pres">
      <dgm:prSet presAssocID="{33EA5B24-B620-9042-B75B-3A7AA2EADE26}" presName="LevelTwoTextNode" presStyleLbl="node2" presStyleIdx="1" presStyleCnt="2" custScaleX="133404">
        <dgm:presLayoutVars>
          <dgm:chPref val="3"/>
        </dgm:presLayoutVars>
      </dgm:prSet>
      <dgm:spPr/>
    </dgm:pt>
    <dgm:pt modelId="{B48A4BCA-96B1-9D4E-BC4B-903AB021C976}" type="pres">
      <dgm:prSet presAssocID="{33EA5B24-B620-9042-B75B-3A7AA2EADE26}" presName="level3hierChild" presStyleCnt="0"/>
      <dgm:spPr/>
    </dgm:pt>
  </dgm:ptLst>
  <dgm:cxnLst>
    <dgm:cxn modelId="{869F6608-3B0E-DA49-93A4-502B85E704B0}" type="presOf" srcId="{A54E5130-7CA6-704B-83C3-87B68DEB4FC7}" destId="{41CB6528-1BAD-724E-A19A-ACDE2C2A2857}" srcOrd="0" destOrd="0" presId="urn:microsoft.com/office/officeart/2005/8/layout/hierarchy2"/>
    <dgm:cxn modelId="{2D99880D-8084-A44A-8706-45798AC3AEAF}" type="presOf" srcId="{45035BCC-43FE-7746-8808-45B5874CDE94}" destId="{54C968CC-4149-1D47-BAFB-465A6C34B669}" srcOrd="0" destOrd="0" presId="urn:microsoft.com/office/officeart/2005/8/layout/hierarchy2"/>
    <dgm:cxn modelId="{AFE2D823-AF2B-1241-BC0F-A7F7BF13409B}" type="presOf" srcId="{E8A8A745-AE9F-4147-8748-346B087D7839}" destId="{EC7B5D25-8F57-5E46-AFF1-C8A40B3B2F71}" srcOrd="1" destOrd="0" presId="urn:microsoft.com/office/officeart/2005/8/layout/hierarchy2"/>
    <dgm:cxn modelId="{13AE342F-6C35-B34E-A3A6-2EB350EED5DC}" type="presOf" srcId="{45035BCC-43FE-7746-8808-45B5874CDE94}" destId="{2E75F909-01E9-204B-AC71-8BFB5D1E4B86}" srcOrd="1" destOrd="0" presId="urn:microsoft.com/office/officeart/2005/8/layout/hierarchy2"/>
    <dgm:cxn modelId="{AE5E3D54-8120-F54C-803A-A6B2AAD0990B}" type="presOf" srcId="{E8A8A745-AE9F-4147-8748-346B087D7839}" destId="{5F536F59-AC0D-1C4D-9D2D-E8616238095C}" srcOrd="0" destOrd="0" presId="urn:microsoft.com/office/officeart/2005/8/layout/hierarchy2"/>
    <dgm:cxn modelId="{F2089FB3-5B5E-9D46-A07C-0121AAF9E510}" type="presOf" srcId="{B8FA4A72-5DDD-D340-A0B4-6575C7D98448}" destId="{CA120996-FC0A-C042-BFB4-2AF046B6BEBC}" srcOrd="0" destOrd="0" presId="urn:microsoft.com/office/officeart/2005/8/layout/hierarchy2"/>
    <dgm:cxn modelId="{77D679B8-3FC3-DE46-AFEC-31C87B24BBD4}" type="presOf" srcId="{A44FAFC9-E4C9-D84C-9E5B-0115A438CC34}" destId="{DE79AF9B-7E76-8C40-9B4C-0DF90D39BE70}" srcOrd="0" destOrd="0" presId="urn:microsoft.com/office/officeart/2005/8/layout/hierarchy2"/>
    <dgm:cxn modelId="{CD3DA3BF-D7F8-A846-8E8F-9B3D6EFC82B6}" type="presOf" srcId="{33EA5B24-B620-9042-B75B-3A7AA2EADE26}" destId="{16CD0BD2-3959-9747-88A8-E11B04D71837}" srcOrd="0" destOrd="0" presId="urn:microsoft.com/office/officeart/2005/8/layout/hierarchy2"/>
    <dgm:cxn modelId="{09BDF4CF-AA3F-2643-8B79-B59E8914AF44}" srcId="{A44FAFC9-E4C9-D84C-9E5B-0115A438CC34}" destId="{B8FA4A72-5DDD-D340-A0B4-6575C7D98448}" srcOrd="0" destOrd="0" parTransId="{45035BCC-43FE-7746-8808-45B5874CDE94}" sibTransId="{E45CCDE9-4DB3-934E-B5D0-6F795A3728E9}"/>
    <dgm:cxn modelId="{806CF0D0-F21C-3F46-AD3B-E0967A1FBDD6}" srcId="{A44FAFC9-E4C9-D84C-9E5B-0115A438CC34}" destId="{33EA5B24-B620-9042-B75B-3A7AA2EADE26}" srcOrd="1" destOrd="0" parTransId="{E8A8A745-AE9F-4147-8748-346B087D7839}" sibTransId="{CC1932C6-4561-894A-9891-00FF283148F1}"/>
    <dgm:cxn modelId="{B0E557EA-D218-DA4A-AFAC-7145FB4AFFFE}" srcId="{A54E5130-7CA6-704B-83C3-87B68DEB4FC7}" destId="{A44FAFC9-E4C9-D84C-9E5B-0115A438CC34}" srcOrd="0" destOrd="0" parTransId="{9D3DF562-0349-D645-BD77-23D7E552F179}" sibTransId="{B35D74D5-93B3-C240-9CC3-EBC23ED663DF}"/>
    <dgm:cxn modelId="{AF1750EE-AD33-124A-8C7F-35FF8BB81A84}" type="presParOf" srcId="{41CB6528-1BAD-724E-A19A-ACDE2C2A2857}" destId="{FA8F781B-1DFF-B34E-A1AC-F17D8C20F2C2}" srcOrd="0" destOrd="0" presId="urn:microsoft.com/office/officeart/2005/8/layout/hierarchy2"/>
    <dgm:cxn modelId="{46BBE2C0-D686-FF41-A602-1270ECAD926B}" type="presParOf" srcId="{FA8F781B-1DFF-B34E-A1AC-F17D8C20F2C2}" destId="{DE79AF9B-7E76-8C40-9B4C-0DF90D39BE70}" srcOrd="0" destOrd="0" presId="urn:microsoft.com/office/officeart/2005/8/layout/hierarchy2"/>
    <dgm:cxn modelId="{C30462B9-3BA4-974B-9CBB-8ABFCE5AB374}" type="presParOf" srcId="{FA8F781B-1DFF-B34E-A1AC-F17D8C20F2C2}" destId="{92A4EF90-D566-2444-A03F-F3B720FCD037}" srcOrd="1" destOrd="0" presId="urn:microsoft.com/office/officeart/2005/8/layout/hierarchy2"/>
    <dgm:cxn modelId="{FF4164A8-0EAF-1E42-A0A0-15E6A4C03690}" type="presParOf" srcId="{92A4EF90-D566-2444-A03F-F3B720FCD037}" destId="{54C968CC-4149-1D47-BAFB-465A6C34B669}" srcOrd="0" destOrd="0" presId="urn:microsoft.com/office/officeart/2005/8/layout/hierarchy2"/>
    <dgm:cxn modelId="{5F2C0F26-700B-274D-95B7-941F382A7D65}" type="presParOf" srcId="{54C968CC-4149-1D47-BAFB-465A6C34B669}" destId="{2E75F909-01E9-204B-AC71-8BFB5D1E4B86}" srcOrd="0" destOrd="0" presId="urn:microsoft.com/office/officeart/2005/8/layout/hierarchy2"/>
    <dgm:cxn modelId="{C61EA49B-F1E1-5944-A2AF-196532759903}" type="presParOf" srcId="{92A4EF90-D566-2444-A03F-F3B720FCD037}" destId="{83A24373-B4BF-C04C-B37A-234A263AA377}" srcOrd="1" destOrd="0" presId="urn:microsoft.com/office/officeart/2005/8/layout/hierarchy2"/>
    <dgm:cxn modelId="{8D379864-24E1-6D41-9606-BDD7CC4D3FCD}" type="presParOf" srcId="{83A24373-B4BF-C04C-B37A-234A263AA377}" destId="{CA120996-FC0A-C042-BFB4-2AF046B6BEBC}" srcOrd="0" destOrd="0" presId="urn:microsoft.com/office/officeart/2005/8/layout/hierarchy2"/>
    <dgm:cxn modelId="{B47EDA5A-55B0-5249-BE60-61E7E5D85339}" type="presParOf" srcId="{83A24373-B4BF-C04C-B37A-234A263AA377}" destId="{F4B65404-636A-404C-9296-E85632740826}" srcOrd="1" destOrd="0" presId="urn:microsoft.com/office/officeart/2005/8/layout/hierarchy2"/>
    <dgm:cxn modelId="{E130C504-5E75-D740-9627-85CD605C1035}" type="presParOf" srcId="{92A4EF90-D566-2444-A03F-F3B720FCD037}" destId="{5F536F59-AC0D-1C4D-9D2D-E8616238095C}" srcOrd="2" destOrd="0" presId="urn:microsoft.com/office/officeart/2005/8/layout/hierarchy2"/>
    <dgm:cxn modelId="{0CA8FA33-410E-D44E-BD80-50BFFF5E9BE1}" type="presParOf" srcId="{5F536F59-AC0D-1C4D-9D2D-E8616238095C}" destId="{EC7B5D25-8F57-5E46-AFF1-C8A40B3B2F71}" srcOrd="0" destOrd="0" presId="urn:microsoft.com/office/officeart/2005/8/layout/hierarchy2"/>
    <dgm:cxn modelId="{50583CAD-D36C-4947-A28C-DA1C0FAAD73D}" type="presParOf" srcId="{92A4EF90-D566-2444-A03F-F3B720FCD037}" destId="{9D358E51-C331-D341-A70B-0189345BBFD4}" srcOrd="3" destOrd="0" presId="urn:microsoft.com/office/officeart/2005/8/layout/hierarchy2"/>
    <dgm:cxn modelId="{E5BD799E-642E-2848-97D3-53441EF175CA}" type="presParOf" srcId="{9D358E51-C331-D341-A70B-0189345BBFD4}" destId="{16CD0BD2-3959-9747-88A8-E11B04D71837}" srcOrd="0" destOrd="0" presId="urn:microsoft.com/office/officeart/2005/8/layout/hierarchy2"/>
    <dgm:cxn modelId="{02E3625A-84CE-A143-A2A1-D7513F6C2F04}" type="presParOf" srcId="{9D358E51-C331-D341-A70B-0189345BBFD4}" destId="{B48A4BCA-96B1-9D4E-BC4B-903AB021C9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7576232-4AB4-4FD2-B1B2-A4020A7BAE7A}" type="doc">
      <dgm:prSet loTypeId="urn:microsoft.com/office/officeart/2005/8/layout/default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A9150D0-2AC5-46F5-BD91-F352902E5D86}">
      <dgm:prSet phldrT="[Texto]" custT="1"/>
      <dgm:spPr/>
      <dgm:t>
        <a:bodyPr/>
        <a:lstStyle/>
        <a:p>
          <a:pPr algn="ctr"/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3B201A1D-4700-4A53-9A80-E16B0EC84812}" type="parTrans" cxnId="{72B2B430-5371-4D52-BDB3-BA2662BB5A3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BA6414AA-EFB9-4A96-A42D-DCE34FE3E03B}" type="sibTrans" cxnId="{72B2B430-5371-4D52-BDB3-BA2662BB5A3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7FF57D3-B6B6-4E2A-800B-910CEB3D4CC9}">
      <dgm:prSet custT="1"/>
      <dgm:spPr/>
      <dgm:t>
        <a:bodyPr/>
        <a:lstStyle/>
        <a:p>
          <a:pPr algn="ctr"/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13735B3-0FDF-4D84-A2C4-02E4A14E0BB3}" type="parTrans" cxnId="{3F9184E7-45D7-466F-874A-F37BCEE68E95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47A140BF-0FF5-4219-ADDF-61FD41008F88}" type="sibTrans" cxnId="{3F9184E7-45D7-466F-874A-F37BCEE68E95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F3641B0-D496-4442-AE63-23FDFE07CF72}">
      <dgm:prSet phldrT="[Texto]" custT="1"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4035C660-CCDD-4FE2-982D-D5A2E61983D0}" type="sibTrans" cxnId="{42BB3AB3-4D19-4354-B58B-ED10EE3F552A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6BF7585-36AC-416E-8157-7AC9D4DB4900}" type="parTrans" cxnId="{42BB3AB3-4D19-4354-B58B-ED10EE3F552A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2B5784B-51FB-4C01-BDFA-62DE9BA4496C}">
      <dgm:prSet custT="1"/>
      <dgm:spPr/>
      <dgm:t>
        <a:bodyPr/>
        <a:lstStyle/>
        <a:p>
          <a:pPr algn="ctr"/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893A179E-F030-4E39-9E1B-A7EC14CD785E}" type="parTrans" cxnId="{9A334EE1-BEBF-42EF-900B-3ADE48F1EBA2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994D639-50A3-4943-96A3-1812C3A7AED9}" type="sibTrans" cxnId="{9A334EE1-BEBF-42EF-900B-3ADE48F1EBA2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4E26A0D-744F-4172-88D2-1EB3B7E7B1AC}">
      <dgm:prSet custT="1"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F346519-A3AA-47C7-9663-1EFC32F3CE14}" type="parTrans" cxnId="{3AF665FB-A9A7-40A8-AD21-F26BE97F200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5FB16FB-1FD3-410D-82FB-24B2F157A1BB}" type="sibTrans" cxnId="{3AF665FB-A9A7-40A8-AD21-F26BE97F200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60F5FF0-4331-41C4-9145-5AFC13A8E076}">
      <dgm:prSet custT="1"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86BD5A9D-2CE6-4419-AAF2-7AB10A0659E0}" type="parTrans" cxnId="{815C8D74-8940-4B54-94F0-628199D9B38C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1957B7B-9FFB-4956-BCE0-F6F069CBF8EC}" type="sibTrans" cxnId="{815C8D74-8940-4B54-94F0-628199D9B38C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2CCEFFA-9134-4500-A49A-A7FE2EF7E98D}">
      <dgm:prSet custT="1"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F7CF161-1030-4321-AB56-7F7407FF2C30}" type="parTrans" cxnId="{52CD99DA-CA82-4234-AFCE-B27C21F403E1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388955-A18A-4CBF-B9F1-CB012F89503F}" type="sibTrans" cxnId="{52CD99DA-CA82-4234-AFCE-B27C21F403E1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92DE34-E80F-A14A-90F4-E1A6D054AE2B}">
      <dgm:prSet custT="1"/>
      <dgm:spPr/>
      <dgm:t>
        <a:bodyPr/>
        <a:lstStyle/>
        <a:p>
          <a:pPr algn="ctr"/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53874846-25BA-6342-8C16-6BF109D4899C}" type="parTrans" cxnId="{318257BB-F467-C447-898F-7100EF5197F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0B7F6D6-33C1-B045-8DBD-895D386D0DAD}" type="sibTrans" cxnId="{318257BB-F467-C447-898F-7100EF5197F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3E668E3-0A53-D84A-A074-F6A3A92230A5}">
      <dgm:prSet custT="1"/>
      <dgm:spPr/>
      <dgm:t>
        <a:bodyPr/>
        <a:lstStyle/>
        <a:p>
          <a:pPr algn="ctr"/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5A684C90-D5FD-9C4D-927D-D86D2105C29A}" type="parTrans" cxnId="{FCC1406D-0B7C-0648-A448-54CF4459BF97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85EF035-B598-6940-98FD-DC936704392D}" type="sibTrans" cxnId="{FCC1406D-0B7C-0648-A448-54CF4459BF97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E9CF640-8F94-1340-9CA1-0C65160D9594}" type="pres">
      <dgm:prSet presAssocID="{77576232-4AB4-4FD2-B1B2-A4020A7BAE7A}" presName="diagram" presStyleCnt="0">
        <dgm:presLayoutVars>
          <dgm:dir/>
          <dgm:resizeHandles val="exact"/>
        </dgm:presLayoutVars>
      </dgm:prSet>
      <dgm:spPr/>
    </dgm:pt>
    <dgm:pt modelId="{7EA82496-1E75-9E43-8A3F-1B576C39F2E0}" type="pres">
      <dgm:prSet presAssocID="{1F3641B0-D496-4442-AE63-23FDFE07CF72}" presName="node" presStyleLbl="node1" presStyleIdx="0" presStyleCnt="9">
        <dgm:presLayoutVars>
          <dgm:bulletEnabled val="1"/>
        </dgm:presLayoutVars>
      </dgm:prSet>
      <dgm:spPr/>
    </dgm:pt>
    <dgm:pt modelId="{668AA169-8E67-564D-BFF1-EB4E61CC43EA}" type="pres">
      <dgm:prSet presAssocID="{4035C660-CCDD-4FE2-982D-D5A2E61983D0}" presName="sibTrans" presStyleCnt="0"/>
      <dgm:spPr/>
    </dgm:pt>
    <dgm:pt modelId="{0582E40C-2687-FA44-9245-B6FC10AE532C}" type="pres">
      <dgm:prSet presAssocID="{3B92DE34-E80F-A14A-90F4-E1A6D054AE2B}" presName="node" presStyleLbl="node1" presStyleIdx="1" presStyleCnt="9">
        <dgm:presLayoutVars>
          <dgm:bulletEnabled val="1"/>
        </dgm:presLayoutVars>
      </dgm:prSet>
      <dgm:spPr/>
    </dgm:pt>
    <dgm:pt modelId="{66207B64-5BE3-1140-836A-78AE172C9DAC}" type="pres">
      <dgm:prSet presAssocID="{E0B7F6D6-33C1-B045-8DBD-895D386D0DAD}" presName="sibTrans" presStyleCnt="0"/>
      <dgm:spPr/>
    </dgm:pt>
    <dgm:pt modelId="{61CB9F7B-CAD3-774E-86CC-66BE2572AF7C}" type="pres">
      <dgm:prSet presAssocID="{83E668E3-0A53-D84A-A074-F6A3A92230A5}" presName="node" presStyleLbl="node1" presStyleIdx="2" presStyleCnt="9">
        <dgm:presLayoutVars>
          <dgm:bulletEnabled val="1"/>
        </dgm:presLayoutVars>
      </dgm:prSet>
      <dgm:spPr/>
    </dgm:pt>
    <dgm:pt modelId="{647D8AF3-4CF8-FB46-B8D4-83F726B5519E}" type="pres">
      <dgm:prSet presAssocID="{885EF035-B598-6940-98FD-DC936704392D}" presName="sibTrans" presStyleCnt="0"/>
      <dgm:spPr/>
    </dgm:pt>
    <dgm:pt modelId="{7A80BC5E-3D54-5A4A-98F2-BD890AEE96F2}" type="pres">
      <dgm:prSet presAssocID="{17FF57D3-B6B6-4E2A-800B-910CEB3D4CC9}" presName="node" presStyleLbl="node1" presStyleIdx="3" presStyleCnt="9">
        <dgm:presLayoutVars>
          <dgm:bulletEnabled val="1"/>
        </dgm:presLayoutVars>
      </dgm:prSet>
      <dgm:spPr/>
    </dgm:pt>
    <dgm:pt modelId="{BA06CFAA-1335-7548-9C7E-660345BFB4C7}" type="pres">
      <dgm:prSet presAssocID="{47A140BF-0FF5-4219-ADDF-61FD41008F88}" presName="sibTrans" presStyleCnt="0"/>
      <dgm:spPr/>
    </dgm:pt>
    <dgm:pt modelId="{E9820027-A619-1944-B0D2-2823ACFF8350}" type="pres">
      <dgm:prSet presAssocID="{92B5784B-51FB-4C01-BDFA-62DE9BA4496C}" presName="node" presStyleLbl="node1" presStyleIdx="4" presStyleCnt="9">
        <dgm:presLayoutVars>
          <dgm:bulletEnabled val="1"/>
        </dgm:presLayoutVars>
      </dgm:prSet>
      <dgm:spPr/>
    </dgm:pt>
    <dgm:pt modelId="{7D1BF682-A01A-9445-8BAE-F2C3580ED537}" type="pres">
      <dgm:prSet presAssocID="{5994D639-50A3-4943-96A3-1812C3A7AED9}" presName="sibTrans" presStyleCnt="0"/>
      <dgm:spPr/>
    </dgm:pt>
    <dgm:pt modelId="{8BF9350A-54C5-8741-81F6-8221BE10038D}" type="pres">
      <dgm:prSet presAssocID="{6A9150D0-2AC5-46F5-BD91-F352902E5D86}" presName="node" presStyleLbl="node1" presStyleIdx="5" presStyleCnt="9">
        <dgm:presLayoutVars>
          <dgm:bulletEnabled val="1"/>
        </dgm:presLayoutVars>
      </dgm:prSet>
      <dgm:spPr/>
    </dgm:pt>
    <dgm:pt modelId="{8CFA819D-83C9-8E49-80F9-452DE312CDD5}" type="pres">
      <dgm:prSet presAssocID="{BA6414AA-EFB9-4A96-A42D-DCE34FE3E03B}" presName="sibTrans" presStyleCnt="0"/>
      <dgm:spPr/>
    </dgm:pt>
    <dgm:pt modelId="{512421B3-AA1B-514C-AD96-973BA6101DA0}" type="pres">
      <dgm:prSet presAssocID="{C4E26A0D-744F-4172-88D2-1EB3B7E7B1AC}" presName="node" presStyleLbl="node1" presStyleIdx="6" presStyleCnt="9">
        <dgm:presLayoutVars>
          <dgm:bulletEnabled val="1"/>
        </dgm:presLayoutVars>
      </dgm:prSet>
      <dgm:spPr/>
    </dgm:pt>
    <dgm:pt modelId="{4E19C9A0-293F-7B4D-B233-2967DFF585F6}" type="pres">
      <dgm:prSet presAssocID="{85FB16FB-1FD3-410D-82FB-24B2F157A1BB}" presName="sibTrans" presStyleCnt="0"/>
      <dgm:spPr/>
    </dgm:pt>
    <dgm:pt modelId="{52013298-51CB-5845-BE90-C065504B7A9D}" type="pres">
      <dgm:prSet presAssocID="{E60F5FF0-4331-41C4-9145-5AFC13A8E076}" presName="node" presStyleLbl="node1" presStyleIdx="7" presStyleCnt="9">
        <dgm:presLayoutVars>
          <dgm:bulletEnabled val="1"/>
        </dgm:presLayoutVars>
      </dgm:prSet>
      <dgm:spPr/>
    </dgm:pt>
    <dgm:pt modelId="{14D5D8F3-AEDF-3448-A970-60F80EB501F4}" type="pres">
      <dgm:prSet presAssocID="{91957B7B-9FFB-4956-BCE0-F6F069CBF8EC}" presName="sibTrans" presStyleCnt="0"/>
      <dgm:spPr/>
    </dgm:pt>
    <dgm:pt modelId="{0189FE7F-8B71-5C42-99C7-40DAA0D7F491}" type="pres">
      <dgm:prSet presAssocID="{12CCEFFA-9134-4500-A49A-A7FE2EF7E98D}" presName="node" presStyleLbl="node1" presStyleIdx="8" presStyleCnt="9">
        <dgm:presLayoutVars>
          <dgm:bulletEnabled val="1"/>
        </dgm:presLayoutVars>
      </dgm:prSet>
      <dgm:spPr/>
    </dgm:pt>
  </dgm:ptLst>
  <dgm:cxnLst>
    <dgm:cxn modelId="{D8AE5A09-F40A-FB41-A4BD-6EA50BFD5120}" type="presOf" srcId="{C4E26A0D-744F-4172-88D2-1EB3B7E7B1AC}" destId="{512421B3-AA1B-514C-AD96-973BA6101DA0}" srcOrd="0" destOrd="0" presId="urn:microsoft.com/office/officeart/2005/8/layout/default"/>
    <dgm:cxn modelId="{FDF78A1F-5423-D443-9B45-088557164FC5}" type="presOf" srcId="{17FF57D3-B6B6-4E2A-800B-910CEB3D4CC9}" destId="{7A80BC5E-3D54-5A4A-98F2-BD890AEE96F2}" srcOrd="0" destOrd="0" presId="urn:microsoft.com/office/officeart/2005/8/layout/default"/>
    <dgm:cxn modelId="{72B2B430-5371-4D52-BDB3-BA2662BB5A3D}" srcId="{77576232-4AB4-4FD2-B1B2-A4020A7BAE7A}" destId="{6A9150D0-2AC5-46F5-BD91-F352902E5D86}" srcOrd="5" destOrd="0" parTransId="{3B201A1D-4700-4A53-9A80-E16B0EC84812}" sibTransId="{BA6414AA-EFB9-4A96-A42D-DCE34FE3E03B}"/>
    <dgm:cxn modelId="{8DA9C735-254B-7640-9AEB-5A238F7DDAFE}" type="presOf" srcId="{12CCEFFA-9134-4500-A49A-A7FE2EF7E98D}" destId="{0189FE7F-8B71-5C42-99C7-40DAA0D7F491}" srcOrd="0" destOrd="0" presId="urn:microsoft.com/office/officeart/2005/8/layout/default"/>
    <dgm:cxn modelId="{10D4BA3A-6F93-A34B-80EC-C88208E70646}" type="presOf" srcId="{E60F5FF0-4331-41C4-9145-5AFC13A8E076}" destId="{52013298-51CB-5845-BE90-C065504B7A9D}" srcOrd="0" destOrd="0" presId="urn:microsoft.com/office/officeart/2005/8/layout/default"/>
    <dgm:cxn modelId="{BA65FF4B-B582-E744-AD41-9B1AA6BD72CE}" type="presOf" srcId="{83E668E3-0A53-D84A-A074-F6A3A92230A5}" destId="{61CB9F7B-CAD3-774E-86CC-66BE2572AF7C}" srcOrd="0" destOrd="0" presId="urn:microsoft.com/office/officeart/2005/8/layout/default"/>
    <dgm:cxn modelId="{9D9B826C-E590-3D45-B515-F91926BAE4B1}" type="presOf" srcId="{6A9150D0-2AC5-46F5-BD91-F352902E5D86}" destId="{8BF9350A-54C5-8741-81F6-8221BE10038D}" srcOrd="0" destOrd="0" presId="urn:microsoft.com/office/officeart/2005/8/layout/default"/>
    <dgm:cxn modelId="{FCC1406D-0B7C-0648-A448-54CF4459BF97}" srcId="{77576232-4AB4-4FD2-B1B2-A4020A7BAE7A}" destId="{83E668E3-0A53-D84A-A074-F6A3A92230A5}" srcOrd="2" destOrd="0" parTransId="{5A684C90-D5FD-9C4D-927D-D86D2105C29A}" sibTransId="{885EF035-B598-6940-98FD-DC936704392D}"/>
    <dgm:cxn modelId="{815C8D74-8940-4B54-94F0-628199D9B38C}" srcId="{77576232-4AB4-4FD2-B1B2-A4020A7BAE7A}" destId="{E60F5FF0-4331-41C4-9145-5AFC13A8E076}" srcOrd="7" destOrd="0" parTransId="{86BD5A9D-2CE6-4419-AAF2-7AB10A0659E0}" sibTransId="{91957B7B-9FFB-4956-BCE0-F6F069CBF8EC}"/>
    <dgm:cxn modelId="{351FA278-B313-6044-B3FA-DBC31C0F1243}" type="presOf" srcId="{92B5784B-51FB-4C01-BDFA-62DE9BA4496C}" destId="{E9820027-A619-1944-B0D2-2823ACFF8350}" srcOrd="0" destOrd="0" presId="urn:microsoft.com/office/officeart/2005/8/layout/default"/>
    <dgm:cxn modelId="{850AAC89-7868-F844-BC6F-50FFFDD47630}" type="presOf" srcId="{77576232-4AB4-4FD2-B1B2-A4020A7BAE7A}" destId="{DE9CF640-8F94-1340-9CA1-0C65160D9594}" srcOrd="0" destOrd="0" presId="urn:microsoft.com/office/officeart/2005/8/layout/default"/>
    <dgm:cxn modelId="{2AB4C490-9866-9D41-B690-BBF81ED3AB6F}" type="presOf" srcId="{3B92DE34-E80F-A14A-90F4-E1A6D054AE2B}" destId="{0582E40C-2687-FA44-9245-B6FC10AE532C}" srcOrd="0" destOrd="0" presId="urn:microsoft.com/office/officeart/2005/8/layout/default"/>
    <dgm:cxn modelId="{42BB3AB3-4D19-4354-B58B-ED10EE3F552A}" srcId="{77576232-4AB4-4FD2-B1B2-A4020A7BAE7A}" destId="{1F3641B0-D496-4442-AE63-23FDFE07CF72}" srcOrd="0" destOrd="0" parTransId="{16BF7585-36AC-416E-8157-7AC9D4DB4900}" sibTransId="{4035C660-CCDD-4FE2-982D-D5A2E61983D0}"/>
    <dgm:cxn modelId="{A20908B8-D70F-0F4D-8A4B-9558DCFEA666}" type="presOf" srcId="{1F3641B0-D496-4442-AE63-23FDFE07CF72}" destId="{7EA82496-1E75-9E43-8A3F-1B576C39F2E0}" srcOrd="0" destOrd="0" presId="urn:microsoft.com/office/officeart/2005/8/layout/default"/>
    <dgm:cxn modelId="{318257BB-F467-C447-898F-7100EF5197F3}" srcId="{77576232-4AB4-4FD2-B1B2-A4020A7BAE7A}" destId="{3B92DE34-E80F-A14A-90F4-E1A6D054AE2B}" srcOrd="1" destOrd="0" parTransId="{53874846-25BA-6342-8C16-6BF109D4899C}" sibTransId="{E0B7F6D6-33C1-B045-8DBD-895D386D0DAD}"/>
    <dgm:cxn modelId="{52CD99DA-CA82-4234-AFCE-B27C21F403E1}" srcId="{77576232-4AB4-4FD2-B1B2-A4020A7BAE7A}" destId="{12CCEFFA-9134-4500-A49A-A7FE2EF7E98D}" srcOrd="8" destOrd="0" parTransId="{9F7CF161-1030-4321-AB56-7F7407FF2C30}" sibTransId="{3B388955-A18A-4CBF-B9F1-CB012F89503F}"/>
    <dgm:cxn modelId="{9A334EE1-BEBF-42EF-900B-3ADE48F1EBA2}" srcId="{77576232-4AB4-4FD2-B1B2-A4020A7BAE7A}" destId="{92B5784B-51FB-4C01-BDFA-62DE9BA4496C}" srcOrd="4" destOrd="0" parTransId="{893A179E-F030-4E39-9E1B-A7EC14CD785E}" sibTransId="{5994D639-50A3-4943-96A3-1812C3A7AED9}"/>
    <dgm:cxn modelId="{3F9184E7-45D7-466F-874A-F37BCEE68E95}" srcId="{77576232-4AB4-4FD2-B1B2-A4020A7BAE7A}" destId="{17FF57D3-B6B6-4E2A-800B-910CEB3D4CC9}" srcOrd="3" destOrd="0" parTransId="{913735B3-0FDF-4D84-A2C4-02E4A14E0BB3}" sibTransId="{47A140BF-0FF5-4219-ADDF-61FD41008F88}"/>
    <dgm:cxn modelId="{3AF665FB-A9A7-40A8-AD21-F26BE97F200D}" srcId="{77576232-4AB4-4FD2-B1B2-A4020A7BAE7A}" destId="{C4E26A0D-744F-4172-88D2-1EB3B7E7B1AC}" srcOrd="6" destOrd="0" parTransId="{9F346519-A3AA-47C7-9663-1EFC32F3CE14}" sibTransId="{85FB16FB-1FD3-410D-82FB-24B2F157A1BB}"/>
    <dgm:cxn modelId="{B0CF500F-05C9-614D-BEC1-B249F55C2140}" type="presParOf" srcId="{DE9CF640-8F94-1340-9CA1-0C65160D9594}" destId="{7EA82496-1E75-9E43-8A3F-1B576C39F2E0}" srcOrd="0" destOrd="0" presId="urn:microsoft.com/office/officeart/2005/8/layout/default"/>
    <dgm:cxn modelId="{C2DD634B-14A6-5B49-AA05-E7C2FF34C432}" type="presParOf" srcId="{DE9CF640-8F94-1340-9CA1-0C65160D9594}" destId="{668AA169-8E67-564D-BFF1-EB4E61CC43EA}" srcOrd="1" destOrd="0" presId="urn:microsoft.com/office/officeart/2005/8/layout/default"/>
    <dgm:cxn modelId="{61B0F41A-DCCD-224F-998A-AB880DBF2FDE}" type="presParOf" srcId="{DE9CF640-8F94-1340-9CA1-0C65160D9594}" destId="{0582E40C-2687-FA44-9245-B6FC10AE532C}" srcOrd="2" destOrd="0" presId="urn:microsoft.com/office/officeart/2005/8/layout/default"/>
    <dgm:cxn modelId="{5ACC2C4B-49CC-6A4C-809B-ED6AFCCD3853}" type="presParOf" srcId="{DE9CF640-8F94-1340-9CA1-0C65160D9594}" destId="{66207B64-5BE3-1140-836A-78AE172C9DAC}" srcOrd="3" destOrd="0" presId="urn:microsoft.com/office/officeart/2005/8/layout/default"/>
    <dgm:cxn modelId="{E1E2973E-5B0A-3E45-8F4E-A3731074C234}" type="presParOf" srcId="{DE9CF640-8F94-1340-9CA1-0C65160D9594}" destId="{61CB9F7B-CAD3-774E-86CC-66BE2572AF7C}" srcOrd="4" destOrd="0" presId="urn:microsoft.com/office/officeart/2005/8/layout/default"/>
    <dgm:cxn modelId="{BABF6BF5-DFF4-F74D-BB5B-C5E8567A5447}" type="presParOf" srcId="{DE9CF640-8F94-1340-9CA1-0C65160D9594}" destId="{647D8AF3-4CF8-FB46-B8D4-83F726B5519E}" srcOrd="5" destOrd="0" presId="urn:microsoft.com/office/officeart/2005/8/layout/default"/>
    <dgm:cxn modelId="{0DCC3D1B-0105-0643-AEC6-E32A5EEDE357}" type="presParOf" srcId="{DE9CF640-8F94-1340-9CA1-0C65160D9594}" destId="{7A80BC5E-3D54-5A4A-98F2-BD890AEE96F2}" srcOrd="6" destOrd="0" presId="urn:microsoft.com/office/officeart/2005/8/layout/default"/>
    <dgm:cxn modelId="{0FF2CFD5-0601-794A-A727-C0A5ED93EF70}" type="presParOf" srcId="{DE9CF640-8F94-1340-9CA1-0C65160D9594}" destId="{BA06CFAA-1335-7548-9C7E-660345BFB4C7}" srcOrd="7" destOrd="0" presId="urn:microsoft.com/office/officeart/2005/8/layout/default"/>
    <dgm:cxn modelId="{82CEDB13-7536-3644-84C5-6C2674D60745}" type="presParOf" srcId="{DE9CF640-8F94-1340-9CA1-0C65160D9594}" destId="{E9820027-A619-1944-B0D2-2823ACFF8350}" srcOrd="8" destOrd="0" presId="urn:microsoft.com/office/officeart/2005/8/layout/default"/>
    <dgm:cxn modelId="{8E5104B8-71DE-A44D-B99F-B036B3202958}" type="presParOf" srcId="{DE9CF640-8F94-1340-9CA1-0C65160D9594}" destId="{7D1BF682-A01A-9445-8BAE-F2C3580ED537}" srcOrd="9" destOrd="0" presId="urn:microsoft.com/office/officeart/2005/8/layout/default"/>
    <dgm:cxn modelId="{F84DC72F-AB32-8944-BEE9-1DDF27944763}" type="presParOf" srcId="{DE9CF640-8F94-1340-9CA1-0C65160D9594}" destId="{8BF9350A-54C5-8741-81F6-8221BE10038D}" srcOrd="10" destOrd="0" presId="urn:microsoft.com/office/officeart/2005/8/layout/default"/>
    <dgm:cxn modelId="{50A7A1C7-0169-C84C-9550-FECE0D382278}" type="presParOf" srcId="{DE9CF640-8F94-1340-9CA1-0C65160D9594}" destId="{8CFA819D-83C9-8E49-80F9-452DE312CDD5}" srcOrd="11" destOrd="0" presId="urn:microsoft.com/office/officeart/2005/8/layout/default"/>
    <dgm:cxn modelId="{3D7A1C26-7132-8E40-B7BA-7D11612A0853}" type="presParOf" srcId="{DE9CF640-8F94-1340-9CA1-0C65160D9594}" destId="{512421B3-AA1B-514C-AD96-973BA6101DA0}" srcOrd="12" destOrd="0" presId="urn:microsoft.com/office/officeart/2005/8/layout/default"/>
    <dgm:cxn modelId="{CEF6F9A3-607A-AB4A-B118-4615731E4162}" type="presParOf" srcId="{DE9CF640-8F94-1340-9CA1-0C65160D9594}" destId="{4E19C9A0-293F-7B4D-B233-2967DFF585F6}" srcOrd="13" destOrd="0" presId="urn:microsoft.com/office/officeart/2005/8/layout/default"/>
    <dgm:cxn modelId="{CDDBDFF0-ED45-954A-87C9-B0B659C4E7AB}" type="presParOf" srcId="{DE9CF640-8F94-1340-9CA1-0C65160D9594}" destId="{52013298-51CB-5845-BE90-C065504B7A9D}" srcOrd="14" destOrd="0" presId="urn:microsoft.com/office/officeart/2005/8/layout/default"/>
    <dgm:cxn modelId="{9ACC6350-8553-8443-A02E-49057FB25335}" type="presParOf" srcId="{DE9CF640-8F94-1340-9CA1-0C65160D9594}" destId="{14D5D8F3-AEDF-3448-A970-60F80EB501F4}" srcOrd="15" destOrd="0" presId="urn:microsoft.com/office/officeart/2005/8/layout/default"/>
    <dgm:cxn modelId="{CA96EF07-BD40-A44C-BB87-45A825AA7065}" type="presParOf" srcId="{DE9CF640-8F94-1340-9CA1-0C65160D9594}" destId="{0189FE7F-8B71-5C42-99C7-40DAA0D7F49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576232-4AB4-4FD2-B1B2-A4020A7BAE7A}" type="doc">
      <dgm:prSet loTypeId="urn:microsoft.com/office/officeart/2005/8/layout/default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A9150D0-2AC5-46F5-BD91-F352902E5D86}">
      <dgm:prSet phldrT="[Texto]" custT="1"/>
      <dgm:spPr>
        <a:noFill/>
      </dgm:spPr>
      <dgm:t>
        <a:bodyPr/>
        <a:lstStyle/>
        <a:p>
          <a:pPr algn="ctr"/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HACER BUEN USO DEL CRÉDITO</a:t>
          </a:r>
        </a:p>
      </dgm:t>
    </dgm:pt>
    <dgm:pt modelId="{3B201A1D-4700-4A53-9A80-E16B0EC84812}" type="parTrans" cxnId="{72B2B430-5371-4D52-BDB3-BA2662BB5A3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BA6414AA-EFB9-4A96-A42D-DCE34FE3E03B}" type="sibTrans" cxnId="{72B2B430-5371-4D52-BDB3-BA2662BB5A3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7FF57D3-B6B6-4E2A-800B-910CEB3D4CC9}">
      <dgm:prSet custT="1"/>
      <dgm:spPr>
        <a:noFill/>
      </dgm:spPr>
      <dgm:t>
        <a:bodyPr/>
        <a:lstStyle/>
        <a:p>
          <a:pPr algn="ctr"/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CONSUMIR INTELIGENTEMENTE</a:t>
          </a:r>
        </a:p>
      </dgm:t>
    </dgm:pt>
    <dgm:pt modelId="{913735B3-0FDF-4D84-A2C4-02E4A14E0BB3}" type="parTrans" cxnId="{3F9184E7-45D7-466F-874A-F37BCEE68E95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47A140BF-0FF5-4219-ADDF-61FD41008F88}" type="sibTrans" cxnId="{3F9184E7-45D7-466F-874A-F37BCEE68E95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F3641B0-D496-4442-AE63-23FDFE07CF72}">
      <dgm:prSet phldrT="[Texto]" custT="1"/>
      <dgm:spPr>
        <a:noFill/>
      </dgm:spPr>
      <dgm:t>
        <a:bodyPr/>
        <a:lstStyle/>
        <a:p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ELABORAR</a:t>
          </a:r>
          <a:b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UN PRESUPUESTO</a:t>
          </a:r>
        </a:p>
      </dgm:t>
    </dgm:pt>
    <dgm:pt modelId="{4035C660-CCDD-4FE2-982D-D5A2E61983D0}" type="sibTrans" cxnId="{42BB3AB3-4D19-4354-B58B-ED10EE3F552A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16BF7585-36AC-416E-8157-7AC9D4DB4900}" type="parTrans" cxnId="{42BB3AB3-4D19-4354-B58B-ED10EE3F552A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2B5784B-51FB-4C01-BDFA-62DE9BA4496C}">
      <dgm:prSet custT="1"/>
      <dgm:spPr>
        <a:noFill/>
      </dgm:spPr>
      <dgm:t>
        <a:bodyPr/>
        <a:lstStyle/>
        <a:p>
          <a:pPr algn="ctr"/>
          <a:r>
            <a:rPr lang="es-MX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CONOCER LA CAPACIDAD DE ENDEUDAMIENTO</a:t>
          </a:r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893A179E-F030-4E39-9E1B-A7EC14CD785E}" type="parTrans" cxnId="{9A334EE1-BEBF-42EF-900B-3ADE48F1EBA2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994D639-50A3-4943-96A3-1812C3A7AED9}" type="sibTrans" cxnId="{9A334EE1-BEBF-42EF-900B-3ADE48F1EBA2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4E26A0D-744F-4172-88D2-1EB3B7E7B1AC}">
      <dgm:prSet custT="1"/>
      <dgm:spPr>
        <a:noFill/>
      </dgm:spPr>
      <dgm:t>
        <a:bodyPr/>
        <a:lstStyle/>
        <a:p>
          <a:r>
            <a:rPr lang="es-MX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RETRASARSE</a:t>
          </a:r>
          <a:br>
            <a:rPr lang="es-MX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MX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EN LOS PAGOS PERIÓDICOS</a:t>
          </a:r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gm:t>
    </dgm:pt>
    <dgm:pt modelId="{9F346519-A3AA-47C7-9663-1EFC32F3CE14}" type="parTrans" cxnId="{3AF665FB-A9A7-40A8-AD21-F26BE97F200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5FB16FB-1FD3-410D-82FB-24B2F157A1BB}" type="sibTrans" cxnId="{3AF665FB-A9A7-40A8-AD21-F26BE97F200D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60F5FF0-4331-41C4-9145-5AFC13A8E076}">
      <dgm:prSet custT="1"/>
      <dgm:spPr>
        <a:noFill/>
      </dgm:spPr>
      <dgm:t>
        <a:bodyPr/>
        <a:lstStyle/>
        <a:p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MANEJAR MÁS DE 2 TARJETAS</a:t>
          </a:r>
          <a:b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DE CRÉDITO</a:t>
          </a:r>
        </a:p>
      </dgm:t>
    </dgm:pt>
    <dgm:pt modelId="{86BD5A9D-2CE6-4419-AAF2-7AB10A0659E0}" type="parTrans" cxnId="{815C8D74-8940-4B54-94F0-628199D9B38C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1957B7B-9FFB-4956-BCE0-F6F069CBF8EC}" type="sibTrans" cxnId="{815C8D74-8940-4B54-94F0-628199D9B38C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2CCEFFA-9134-4500-A49A-A7FE2EF7E98D}">
      <dgm:prSet custT="1"/>
      <dgm:spPr>
        <a:noFill/>
      </dgm:spPr>
      <dgm:t>
        <a:bodyPr/>
        <a:lstStyle/>
        <a:p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PAGAR EL MÍNIMO EN LAS TARJETAS DE CRÉDITO</a:t>
          </a:r>
        </a:p>
      </dgm:t>
    </dgm:pt>
    <dgm:pt modelId="{9F7CF161-1030-4321-AB56-7F7407FF2C30}" type="parTrans" cxnId="{52CD99DA-CA82-4234-AFCE-B27C21F403E1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388955-A18A-4CBF-B9F1-CB012F89503F}" type="sibTrans" cxnId="{52CD99DA-CA82-4234-AFCE-B27C21F403E1}">
      <dgm:prSet/>
      <dgm:spPr/>
      <dgm:t>
        <a:bodyPr/>
        <a:lstStyle/>
        <a:p>
          <a:endParaRPr lang="es-EC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92DE34-E80F-A14A-90F4-E1A6D054AE2B}">
      <dgm:prSet custT="1"/>
      <dgm:spPr>
        <a:noFill/>
      </dgm:spPr>
      <dgm:t>
        <a:bodyPr/>
        <a:lstStyle/>
        <a:p>
          <a:pPr algn="ctr"/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DECIDIRSE</a:t>
          </a:r>
          <a:b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A AHORRAR</a:t>
          </a:r>
        </a:p>
      </dgm:t>
    </dgm:pt>
    <dgm:pt modelId="{53874846-25BA-6342-8C16-6BF109D4899C}" type="parTrans" cxnId="{318257BB-F467-C447-898F-7100EF5197F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0B7F6D6-33C1-B045-8DBD-895D386D0DAD}" type="sibTrans" cxnId="{318257BB-F467-C447-898F-7100EF5197F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3E668E3-0A53-D84A-A074-F6A3A92230A5}">
      <dgm:prSet custT="1"/>
      <dgm:spPr>
        <a:noFill/>
      </dgm:spPr>
      <dgm:t>
        <a:bodyPr/>
        <a:lstStyle/>
        <a:p>
          <a:pPr algn="ctr"/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PRIORIZAR</a:t>
          </a:r>
          <a:b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LOS GASTOS</a:t>
          </a:r>
        </a:p>
      </dgm:t>
    </dgm:pt>
    <dgm:pt modelId="{5A684C90-D5FD-9C4D-927D-D86D2105C29A}" type="parTrans" cxnId="{FCC1406D-0B7C-0648-A448-54CF4459BF97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85EF035-B598-6940-98FD-DC936704392D}" type="sibTrans" cxnId="{FCC1406D-0B7C-0648-A448-54CF4459BF97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E9CF640-8F94-1340-9CA1-0C65160D9594}" type="pres">
      <dgm:prSet presAssocID="{77576232-4AB4-4FD2-B1B2-A4020A7BAE7A}" presName="diagram" presStyleCnt="0">
        <dgm:presLayoutVars>
          <dgm:dir/>
          <dgm:resizeHandles val="exact"/>
        </dgm:presLayoutVars>
      </dgm:prSet>
      <dgm:spPr/>
    </dgm:pt>
    <dgm:pt modelId="{7EA82496-1E75-9E43-8A3F-1B576C39F2E0}" type="pres">
      <dgm:prSet presAssocID="{1F3641B0-D496-4442-AE63-23FDFE07CF72}" presName="node" presStyleLbl="node1" presStyleIdx="0" presStyleCnt="9">
        <dgm:presLayoutVars>
          <dgm:bulletEnabled val="1"/>
        </dgm:presLayoutVars>
      </dgm:prSet>
      <dgm:spPr/>
    </dgm:pt>
    <dgm:pt modelId="{668AA169-8E67-564D-BFF1-EB4E61CC43EA}" type="pres">
      <dgm:prSet presAssocID="{4035C660-CCDD-4FE2-982D-D5A2E61983D0}" presName="sibTrans" presStyleCnt="0"/>
      <dgm:spPr/>
    </dgm:pt>
    <dgm:pt modelId="{0582E40C-2687-FA44-9245-B6FC10AE532C}" type="pres">
      <dgm:prSet presAssocID="{3B92DE34-E80F-A14A-90F4-E1A6D054AE2B}" presName="node" presStyleLbl="node1" presStyleIdx="1" presStyleCnt="9">
        <dgm:presLayoutVars>
          <dgm:bulletEnabled val="1"/>
        </dgm:presLayoutVars>
      </dgm:prSet>
      <dgm:spPr/>
    </dgm:pt>
    <dgm:pt modelId="{66207B64-5BE3-1140-836A-78AE172C9DAC}" type="pres">
      <dgm:prSet presAssocID="{E0B7F6D6-33C1-B045-8DBD-895D386D0DAD}" presName="sibTrans" presStyleCnt="0"/>
      <dgm:spPr/>
    </dgm:pt>
    <dgm:pt modelId="{61CB9F7B-CAD3-774E-86CC-66BE2572AF7C}" type="pres">
      <dgm:prSet presAssocID="{83E668E3-0A53-D84A-A074-F6A3A92230A5}" presName="node" presStyleLbl="node1" presStyleIdx="2" presStyleCnt="9">
        <dgm:presLayoutVars>
          <dgm:bulletEnabled val="1"/>
        </dgm:presLayoutVars>
      </dgm:prSet>
      <dgm:spPr/>
    </dgm:pt>
    <dgm:pt modelId="{647D8AF3-4CF8-FB46-B8D4-83F726B5519E}" type="pres">
      <dgm:prSet presAssocID="{885EF035-B598-6940-98FD-DC936704392D}" presName="sibTrans" presStyleCnt="0"/>
      <dgm:spPr/>
    </dgm:pt>
    <dgm:pt modelId="{7A80BC5E-3D54-5A4A-98F2-BD890AEE96F2}" type="pres">
      <dgm:prSet presAssocID="{17FF57D3-B6B6-4E2A-800B-910CEB3D4CC9}" presName="node" presStyleLbl="node1" presStyleIdx="3" presStyleCnt="9">
        <dgm:presLayoutVars>
          <dgm:bulletEnabled val="1"/>
        </dgm:presLayoutVars>
      </dgm:prSet>
      <dgm:spPr/>
    </dgm:pt>
    <dgm:pt modelId="{BA06CFAA-1335-7548-9C7E-660345BFB4C7}" type="pres">
      <dgm:prSet presAssocID="{47A140BF-0FF5-4219-ADDF-61FD41008F88}" presName="sibTrans" presStyleCnt="0"/>
      <dgm:spPr/>
    </dgm:pt>
    <dgm:pt modelId="{E9820027-A619-1944-B0D2-2823ACFF8350}" type="pres">
      <dgm:prSet presAssocID="{92B5784B-51FB-4C01-BDFA-62DE9BA4496C}" presName="node" presStyleLbl="node1" presStyleIdx="4" presStyleCnt="9">
        <dgm:presLayoutVars>
          <dgm:bulletEnabled val="1"/>
        </dgm:presLayoutVars>
      </dgm:prSet>
      <dgm:spPr/>
    </dgm:pt>
    <dgm:pt modelId="{7D1BF682-A01A-9445-8BAE-F2C3580ED537}" type="pres">
      <dgm:prSet presAssocID="{5994D639-50A3-4943-96A3-1812C3A7AED9}" presName="sibTrans" presStyleCnt="0"/>
      <dgm:spPr/>
    </dgm:pt>
    <dgm:pt modelId="{8BF9350A-54C5-8741-81F6-8221BE10038D}" type="pres">
      <dgm:prSet presAssocID="{6A9150D0-2AC5-46F5-BD91-F352902E5D86}" presName="node" presStyleLbl="node1" presStyleIdx="5" presStyleCnt="9">
        <dgm:presLayoutVars>
          <dgm:bulletEnabled val="1"/>
        </dgm:presLayoutVars>
      </dgm:prSet>
      <dgm:spPr/>
    </dgm:pt>
    <dgm:pt modelId="{8CFA819D-83C9-8E49-80F9-452DE312CDD5}" type="pres">
      <dgm:prSet presAssocID="{BA6414AA-EFB9-4A96-A42D-DCE34FE3E03B}" presName="sibTrans" presStyleCnt="0"/>
      <dgm:spPr/>
    </dgm:pt>
    <dgm:pt modelId="{512421B3-AA1B-514C-AD96-973BA6101DA0}" type="pres">
      <dgm:prSet presAssocID="{C4E26A0D-744F-4172-88D2-1EB3B7E7B1AC}" presName="node" presStyleLbl="node1" presStyleIdx="6" presStyleCnt="9">
        <dgm:presLayoutVars>
          <dgm:bulletEnabled val="1"/>
        </dgm:presLayoutVars>
      </dgm:prSet>
      <dgm:spPr/>
    </dgm:pt>
    <dgm:pt modelId="{4E19C9A0-293F-7B4D-B233-2967DFF585F6}" type="pres">
      <dgm:prSet presAssocID="{85FB16FB-1FD3-410D-82FB-24B2F157A1BB}" presName="sibTrans" presStyleCnt="0"/>
      <dgm:spPr/>
    </dgm:pt>
    <dgm:pt modelId="{52013298-51CB-5845-BE90-C065504B7A9D}" type="pres">
      <dgm:prSet presAssocID="{E60F5FF0-4331-41C4-9145-5AFC13A8E076}" presName="node" presStyleLbl="node1" presStyleIdx="7" presStyleCnt="9">
        <dgm:presLayoutVars>
          <dgm:bulletEnabled val="1"/>
        </dgm:presLayoutVars>
      </dgm:prSet>
      <dgm:spPr/>
    </dgm:pt>
    <dgm:pt modelId="{14D5D8F3-AEDF-3448-A970-60F80EB501F4}" type="pres">
      <dgm:prSet presAssocID="{91957B7B-9FFB-4956-BCE0-F6F069CBF8EC}" presName="sibTrans" presStyleCnt="0"/>
      <dgm:spPr/>
    </dgm:pt>
    <dgm:pt modelId="{0189FE7F-8B71-5C42-99C7-40DAA0D7F491}" type="pres">
      <dgm:prSet presAssocID="{12CCEFFA-9134-4500-A49A-A7FE2EF7E98D}" presName="node" presStyleLbl="node1" presStyleIdx="8" presStyleCnt="9">
        <dgm:presLayoutVars>
          <dgm:bulletEnabled val="1"/>
        </dgm:presLayoutVars>
      </dgm:prSet>
      <dgm:spPr/>
    </dgm:pt>
  </dgm:ptLst>
  <dgm:cxnLst>
    <dgm:cxn modelId="{D8AE5A09-F40A-FB41-A4BD-6EA50BFD5120}" type="presOf" srcId="{C4E26A0D-744F-4172-88D2-1EB3B7E7B1AC}" destId="{512421B3-AA1B-514C-AD96-973BA6101DA0}" srcOrd="0" destOrd="0" presId="urn:microsoft.com/office/officeart/2005/8/layout/default"/>
    <dgm:cxn modelId="{FDF78A1F-5423-D443-9B45-088557164FC5}" type="presOf" srcId="{17FF57D3-B6B6-4E2A-800B-910CEB3D4CC9}" destId="{7A80BC5E-3D54-5A4A-98F2-BD890AEE96F2}" srcOrd="0" destOrd="0" presId="urn:microsoft.com/office/officeart/2005/8/layout/default"/>
    <dgm:cxn modelId="{72B2B430-5371-4D52-BDB3-BA2662BB5A3D}" srcId="{77576232-4AB4-4FD2-B1B2-A4020A7BAE7A}" destId="{6A9150D0-2AC5-46F5-BD91-F352902E5D86}" srcOrd="5" destOrd="0" parTransId="{3B201A1D-4700-4A53-9A80-E16B0EC84812}" sibTransId="{BA6414AA-EFB9-4A96-A42D-DCE34FE3E03B}"/>
    <dgm:cxn modelId="{8DA9C735-254B-7640-9AEB-5A238F7DDAFE}" type="presOf" srcId="{12CCEFFA-9134-4500-A49A-A7FE2EF7E98D}" destId="{0189FE7F-8B71-5C42-99C7-40DAA0D7F491}" srcOrd="0" destOrd="0" presId="urn:microsoft.com/office/officeart/2005/8/layout/default"/>
    <dgm:cxn modelId="{10D4BA3A-6F93-A34B-80EC-C88208E70646}" type="presOf" srcId="{E60F5FF0-4331-41C4-9145-5AFC13A8E076}" destId="{52013298-51CB-5845-BE90-C065504B7A9D}" srcOrd="0" destOrd="0" presId="urn:microsoft.com/office/officeart/2005/8/layout/default"/>
    <dgm:cxn modelId="{BA65FF4B-B582-E744-AD41-9B1AA6BD72CE}" type="presOf" srcId="{83E668E3-0A53-D84A-A074-F6A3A92230A5}" destId="{61CB9F7B-CAD3-774E-86CC-66BE2572AF7C}" srcOrd="0" destOrd="0" presId="urn:microsoft.com/office/officeart/2005/8/layout/default"/>
    <dgm:cxn modelId="{9D9B826C-E590-3D45-B515-F91926BAE4B1}" type="presOf" srcId="{6A9150D0-2AC5-46F5-BD91-F352902E5D86}" destId="{8BF9350A-54C5-8741-81F6-8221BE10038D}" srcOrd="0" destOrd="0" presId="urn:microsoft.com/office/officeart/2005/8/layout/default"/>
    <dgm:cxn modelId="{FCC1406D-0B7C-0648-A448-54CF4459BF97}" srcId="{77576232-4AB4-4FD2-B1B2-A4020A7BAE7A}" destId="{83E668E3-0A53-D84A-A074-F6A3A92230A5}" srcOrd="2" destOrd="0" parTransId="{5A684C90-D5FD-9C4D-927D-D86D2105C29A}" sibTransId="{885EF035-B598-6940-98FD-DC936704392D}"/>
    <dgm:cxn modelId="{815C8D74-8940-4B54-94F0-628199D9B38C}" srcId="{77576232-4AB4-4FD2-B1B2-A4020A7BAE7A}" destId="{E60F5FF0-4331-41C4-9145-5AFC13A8E076}" srcOrd="7" destOrd="0" parTransId="{86BD5A9D-2CE6-4419-AAF2-7AB10A0659E0}" sibTransId="{91957B7B-9FFB-4956-BCE0-F6F069CBF8EC}"/>
    <dgm:cxn modelId="{351FA278-B313-6044-B3FA-DBC31C0F1243}" type="presOf" srcId="{92B5784B-51FB-4C01-BDFA-62DE9BA4496C}" destId="{E9820027-A619-1944-B0D2-2823ACFF8350}" srcOrd="0" destOrd="0" presId="urn:microsoft.com/office/officeart/2005/8/layout/default"/>
    <dgm:cxn modelId="{850AAC89-7868-F844-BC6F-50FFFDD47630}" type="presOf" srcId="{77576232-4AB4-4FD2-B1B2-A4020A7BAE7A}" destId="{DE9CF640-8F94-1340-9CA1-0C65160D9594}" srcOrd="0" destOrd="0" presId="urn:microsoft.com/office/officeart/2005/8/layout/default"/>
    <dgm:cxn modelId="{2AB4C490-9866-9D41-B690-BBF81ED3AB6F}" type="presOf" srcId="{3B92DE34-E80F-A14A-90F4-E1A6D054AE2B}" destId="{0582E40C-2687-FA44-9245-B6FC10AE532C}" srcOrd="0" destOrd="0" presId="urn:microsoft.com/office/officeart/2005/8/layout/default"/>
    <dgm:cxn modelId="{42BB3AB3-4D19-4354-B58B-ED10EE3F552A}" srcId="{77576232-4AB4-4FD2-B1B2-A4020A7BAE7A}" destId="{1F3641B0-D496-4442-AE63-23FDFE07CF72}" srcOrd="0" destOrd="0" parTransId="{16BF7585-36AC-416E-8157-7AC9D4DB4900}" sibTransId="{4035C660-CCDD-4FE2-982D-D5A2E61983D0}"/>
    <dgm:cxn modelId="{A20908B8-D70F-0F4D-8A4B-9558DCFEA666}" type="presOf" srcId="{1F3641B0-D496-4442-AE63-23FDFE07CF72}" destId="{7EA82496-1E75-9E43-8A3F-1B576C39F2E0}" srcOrd="0" destOrd="0" presId="urn:microsoft.com/office/officeart/2005/8/layout/default"/>
    <dgm:cxn modelId="{318257BB-F467-C447-898F-7100EF5197F3}" srcId="{77576232-4AB4-4FD2-B1B2-A4020A7BAE7A}" destId="{3B92DE34-E80F-A14A-90F4-E1A6D054AE2B}" srcOrd="1" destOrd="0" parTransId="{53874846-25BA-6342-8C16-6BF109D4899C}" sibTransId="{E0B7F6D6-33C1-B045-8DBD-895D386D0DAD}"/>
    <dgm:cxn modelId="{52CD99DA-CA82-4234-AFCE-B27C21F403E1}" srcId="{77576232-4AB4-4FD2-B1B2-A4020A7BAE7A}" destId="{12CCEFFA-9134-4500-A49A-A7FE2EF7E98D}" srcOrd="8" destOrd="0" parTransId="{9F7CF161-1030-4321-AB56-7F7407FF2C30}" sibTransId="{3B388955-A18A-4CBF-B9F1-CB012F89503F}"/>
    <dgm:cxn modelId="{9A334EE1-BEBF-42EF-900B-3ADE48F1EBA2}" srcId="{77576232-4AB4-4FD2-B1B2-A4020A7BAE7A}" destId="{92B5784B-51FB-4C01-BDFA-62DE9BA4496C}" srcOrd="4" destOrd="0" parTransId="{893A179E-F030-4E39-9E1B-A7EC14CD785E}" sibTransId="{5994D639-50A3-4943-96A3-1812C3A7AED9}"/>
    <dgm:cxn modelId="{3F9184E7-45D7-466F-874A-F37BCEE68E95}" srcId="{77576232-4AB4-4FD2-B1B2-A4020A7BAE7A}" destId="{17FF57D3-B6B6-4E2A-800B-910CEB3D4CC9}" srcOrd="3" destOrd="0" parTransId="{913735B3-0FDF-4D84-A2C4-02E4A14E0BB3}" sibTransId="{47A140BF-0FF5-4219-ADDF-61FD41008F88}"/>
    <dgm:cxn modelId="{3AF665FB-A9A7-40A8-AD21-F26BE97F200D}" srcId="{77576232-4AB4-4FD2-B1B2-A4020A7BAE7A}" destId="{C4E26A0D-744F-4172-88D2-1EB3B7E7B1AC}" srcOrd="6" destOrd="0" parTransId="{9F346519-A3AA-47C7-9663-1EFC32F3CE14}" sibTransId="{85FB16FB-1FD3-410D-82FB-24B2F157A1BB}"/>
    <dgm:cxn modelId="{B0CF500F-05C9-614D-BEC1-B249F55C2140}" type="presParOf" srcId="{DE9CF640-8F94-1340-9CA1-0C65160D9594}" destId="{7EA82496-1E75-9E43-8A3F-1B576C39F2E0}" srcOrd="0" destOrd="0" presId="urn:microsoft.com/office/officeart/2005/8/layout/default"/>
    <dgm:cxn modelId="{C2DD634B-14A6-5B49-AA05-E7C2FF34C432}" type="presParOf" srcId="{DE9CF640-8F94-1340-9CA1-0C65160D9594}" destId="{668AA169-8E67-564D-BFF1-EB4E61CC43EA}" srcOrd="1" destOrd="0" presId="urn:microsoft.com/office/officeart/2005/8/layout/default"/>
    <dgm:cxn modelId="{61B0F41A-DCCD-224F-998A-AB880DBF2FDE}" type="presParOf" srcId="{DE9CF640-8F94-1340-9CA1-0C65160D9594}" destId="{0582E40C-2687-FA44-9245-B6FC10AE532C}" srcOrd="2" destOrd="0" presId="urn:microsoft.com/office/officeart/2005/8/layout/default"/>
    <dgm:cxn modelId="{5ACC2C4B-49CC-6A4C-809B-ED6AFCCD3853}" type="presParOf" srcId="{DE9CF640-8F94-1340-9CA1-0C65160D9594}" destId="{66207B64-5BE3-1140-836A-78AE172C9DAC}" srcOrd="3" destOrd="0" presId="urn:microsoft.com/office/officeart/2005/8/layout/default"/>
    <dgm:cxn modelId="{E1E2973E-5B0A-3E45-8F4E-A3731074C234}" type="presParOf" srcId="{DE9CF640-8F94-1340-9CA1-0C65160D9594}" destId="{61CB9F7B-CAD3-774E-86CC-66BE2572AF7C}" srcOrd="4" destOrd="0" presId="urn:microsoft.com/office/officeart/2005/8/layout/default"/>
    <dgm:cxn modelId="{BABF6BF5-DFF4-F74D-BB5B-C5E8567A5447}" type="presParOf" srcId="{DE9CF640-8F94-1340-9CA1-0C65160D9594}" destId="{647D8AF3-4CF8-FB46-B8D4-83F726B5519E}" srcOrd="5" destOrd="0" presId="urn:microsoft.com/office/officeart/2005/8/layout/default"/>
    <dgm:cxn modelId="{0DCC3D1B-0105-0643-AEC6-E32A5EEDE357}" type="presParOf" srcId="{DE9CF640-8F94-1340-9CA1-0C65160D9594}" destId="{7A80BC5E-3D54-5A4A-98F2-BD890AEE96F2}" srcOrd="6" destOrd="0" presId="urn:microsoft.com/office/officeart/2005/8/layout/default"/>
    <dgm:cxn modelId="{0FF2CFD5-0601-794A-A727-C0A5ED93EF70}" type="presParOf" srcId="{DE9CF640-8F94-1340-9CA1-0C65160D9594}" destId="{BA06CFAA-1335-7548-9C7E-660345BFB4C7}" srcOrd="7" destOrd="0" presId="urn:microsoft.com/office/officeart/2005/8/layout/default"/>
    <dgm:cxn modelId="{82CEDB13-7536-3644-84C5-6C2674D60745}" type="presParOf" srcId="{DE9CF640-8F94-1340-9CA1-0C65160D9594}" destId="{E9820027-A619-1944-B0D2-2823ACFF8350}" srcOrd="8" destOrd="0" presId="urn:microsoft.com/office/officeart/2005/8/layout/default"/>
    <dgm:cxn modelId="{8E5104B8-71DE-A44D-B99F-B036B3202958}" type="presParOf" srcId="{DE9CF640-8F94-1340-9CA1-0C65160D9594}" destId="{7D1BF682-A01A-9445-8BAE-F2C3580ED537}" srcOrd="9" destOrd="0" presId="urn:microsoft.com/office/officeart/2005/8/layout/default"/>
    <dgm:cxn modelId="{F84DC72F-AB32-8944-BEE9-1DDF27944763}" type="presParOf" srcId="{DE9CF640-8F94-1340-9CA1-0C65160D9594}" destId="{8BF9350A-54C5-8741-81F6-8221BE10038D}" srcOrd="10" destOrd="0" presId="urn:microsoft.com/office/officeart/2005/8/layout/default"/>
    <dgm:cxn modelId="{50A7A1C7-0169-C84C-9550-FECE0D382278}" type="presParOf" srcId="{DE9CF640-8F94-1340-9CA1-0C65160D9594}" destId="{8CFA819D-83C9-8E49-80F9-452DE312CDD5}" srcOrd="11" destOrd="0" presId="urn:microsoft.com/office/officeart/2005/8/layout/default"/>
    <dgm:cxn modelId="{3D7A1C26-7132-8E40-B7BA-7D11612A0853}" type="presParOf" srcId="{DE9CF640-8F94-1340-9CA1-0C65160D9594}" destId="{512421B3-AA1B-514C-AD96-973BA6101DA0}" srcOrd="12" destOrd="0" presId="urn:microsoft.com/office/officeart/2005/8/layout/default"/>
    <dgm:cxn modelId="{CEF6F9A3-607A-AB4A-B118-4615731E4162}" type="presParOf" srcId="{DE9CF640-8F94-1340-9CA1-0C65160D9594}" destId="{4E19C9A0-293F-7B4D-B233-2967DFF585F6}" srcOrd="13" destOrd="0" presId="urn:microsoft.com/office/officeart/2005/8/layout/default"/>
    <dgm:cxn modelId="{CDDBDFF0-ED45-954A-87C9-B0B659C4E7AB}" type="presParOf" srcId="{DE9CF640-8F94-1340-9CA1-0C65160D9594}" destId="{52013298-51CB-5845-BE90-C065504B7A9D}" srcOrd="14" destOrd="0" presId="urn:microsoft.com/office/officeart/2005/8/layout/default"/>
    <dgm:cxn modelId="{9ACC6350-8553-8443-A02E-49057FB25335}" type="presParOf" srcId="{DE9CF640-8F94-1340-9CA1-0C65160D9594}" destId="{14D5D8F3-AEDF-3448-A970-60F80EB501F4}" srcOrd="15" destOrd="0" presId="urn:microsoft.com/office/officeart/2005/8/layout/default"/>
    <dgm:cxn modelId="{CA96EF07-BD40-A44C-BB87-45A825AA7065}" type="presParOf" srcId="{DE9CF640-8F94-1340-9CA1-0C65160D9594}" destId="{0189FE7F-8B71-5C42-99C7-40DAA0D7F49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3D49CF-D5A0-2742-8CFF-0E5AB26E2BC2}" type="doc">
      <dgm:prSet loTypeId="urn:microsoft.com/office/officeart/2005/8/layout/pList2" loCatId="" qsTypeId="urn:microsoft.com/office/officeart/2005/8/quickstyle/simple5" qsCatId="simple" csTypeId="urn:microsoft.com/office/officeart/2005/8/colors/colorful5" csCatId="colorful" phldr="1"/>
      <dgm:spPr/>
    </dgm:pt>
    <dgm:pt modelId="{390ED67A-A484-E042-96F6-29054D4682E8}">
      <dgm:prSet phldrT="[Text]" custT="1"/>
      <dgm:spPr/>
      <dgm:t>
        <a:bodyPr anchor="ctr"/>
        <a:lstStyle/>
        <a:p>
          <a:r>
            <a:rPr lang="es-E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SEPARAR CUENTAS</a:t>
          </a:r>
        </a:p>
      </dgm:t>
    </dgm:pt>
    <dgm:pt modelId="{C74CA14E-0752-4042-AA0B-25AE9DCFF847}" type="parTrans" cxnId="{EA7E0F8D-7EA2-6749-9EB5-A46A17E214C8}">
      <dgm:prSet/>
      <dgm:spPr/>
      <dgm:t>
        <a:bodyPr/>
        <a:lstStyle/>
        <a:p>
          <a:endParaRPr lang="en-US" sz="1800" b="1" dirty="0"/>
        </a:p>
      </dgm:t>
    </dgm:pt>
    <dgm:pt modelId="{73AD300C-4CA4-5245-8CD1-212B0C1E4189}" type="sibTrans" cxnId="{EA7E0F8D-7EA2-6749-9EB5-A46A17E214C8}">
      <dgm:prSet/>
      <dgm:spPr/>
      <dgm:t>
        <a:bodyPr/>
        <a:lstStyle/>
        <a:p>
          <a:endParaRPr lang="en-US" sz="1800" b="1" dirty="0"/>
        </a:p>
      </dgm:t>
    </dgm:pt>
    <dgm:pt modelId="{7DEF4152-8FD2-0C46-A713-FA89B6E44C2B}">
      <dgm:prSet phldrT="[Text]" custT="1"/>
      <dgm:spPr/>
      <dgm:t>
        <a:bodyPr anchor="ctr"/>
        <a:lstStyle/>
        <a:p>
          <a:r>
            <a:rPr lang="es-E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PLANIFICAR INGRESOS Y GASTOS</a:t>
          </a:r>
        </a:p>
      </dgm:t>
    </dgm:pt>
    <dgm:pt modelId="{D872DC4E-7764-AF40-9439-4379C040EB94}" type="parTrans" cxnId="{91BB3C37-A191-954F-B6ED-4807CCEE4D3B}">
      <dgm:prSet/>
      <dgm:spPr/>
      <dgm:t>
        <a:bodyPr/>
        <a:lstStyle/>
        <a:p>
          <a:endParaRPr lang="en-US" sz="1800" b="1" dirty="0"/>
        </a:p>
      </dgm:t>
    </dgm:pt>
    <dgm:pt modelId="{38F8644C-4D11-AF49-8FD3-AB0120088E10}" type="sibTrans" cxnId="{91BB3C37-A191-954F-B6ED-4807CCEE4D3B}">
      <dgm:prSet/>
      <dgm:spPr/>
      <dgm:t>
        <a:bodyPr/>
        <a:lstStyle/>
        <a:p>
          <a:endParaRPr lang="en-US" sz="1800" b="1" dirty="0"/>
        </a:p>
      </dgm:t>
    </dgm:pt>
    <dgm:pt modelId="{36CA96A2-3D5F-1C49-9390-91FE396DC423}">
      <dgm:prSet phldrT="[Text]" custT="1"/>
      <dgm:spPr/>
      <dgm:t>
        <a:bodyPr anchor="ctr"/>
        <a:lstStyle/>
        <a:p>
          <a:r>
            <a:rPr lang="es-E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ESTABLECER UN PORCENTAJE DE GANANCIA</a:t>
          </a:r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9EB2F5D-8E9B-D245-9791-9FC5D1E4CF1B}" type="parTrans" cxnId="{77BC3549-4D73-C04F-A8F1-477C817C87D0}">
      <dgm:prSet/>
      <dgm:spPr/>
      <dgm:t>
        <a:bodyPr/>
        <a:lstStyle/>
        <a:p>
          <a:endParaRPr lang="en-US" sz="1800" b="1" dirty="0"/>
        </a:p>
      </dgm:t>
    </dgm:pt>
    <dgm:pt modelId="{60F11580-FDBA-A542-B10A-54A83B0CD150}" type="sibTrans" cxnId="{77BC3549-4D73-C04F-A8F1-477C817C87D0}">
      <dgm:prSet/>
      <dgm:spPr/>
      <dgm:t>
        <a:bodyPr/>
        <a:lstStyle/>
        <a:p>
          <a:endParaRPr lang="en-US" sz="1800" b="1" dirty="0"/>
        </a:p>
      </dgm:t>
    </dgm:pt>
    <dgm:pt modelId="{B0F15192-1765-624C-8748-E4FF367A92DD}">
      <dgm:prSet phldrT="[Text]" custT="1"/>
      <dgm:spPr/>
      <dgm:t>
        <a:bodyPr anchor="ctr"/>
        <a:lstStyle/>
        <a:p>
          <a:pPr>
            <a:buNone/>
          </a:pPr>
          <a:r>
            <a:rPr lang="es-E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VERIFICAR FLUJOS PARA RECUPERAR LA INVERSIÓN</a:t>
          </a:r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B696FFD-982B-8F49-8D55-3A3C6519CF32}" type="parTrans" cxnId="{73820AC3-3CBF-3F4C-B212-F09E3AD713B2}">
      <dgm:prSet/>
      <dgm:spPr/>
      <dgm:t>
        <a:bodyPr/>
        <a:lstStyle/>
        <a:p>
          <a:endParaRPr lang="en-US" sz="1800" b="1" dirty="0"/>
        </a:p>
      </dgm:t>
    </dgm:pt>
    <dgm:pt modelId="{DF66E038-DAD0-CC49-BCF8-450B2A4D63C6}" type="sibTrans" cxnId="{73820AC3-3CBF-3F4C-B212-F09E3AD713B2}">
      <dgm:prSet/>
      <dgm:spPr/>
      <dgm:t>
        <a:bodyPr/>
        <a:lstStyle/>
        <a:p>
          <a:endParaRPr lang="en-US" sz="1800" b="1" dirty="0"/>
        </a:p>
      </dgm:t>
    </dgm:pt>
    <dgm:pt modelId="{8D7A36BC-5384-5F42-A3C6-EA4CFFC7DF5B}" type="pres">
      <dgm:prSet presAssocID="{EE3D49CF-D5A0-2742-8CFF-0E5AB26E2BC2}" presName="Name0" presStyleCnt="0">
        <dgm:presLayoutVars>
          <dgm:dir/>
          <dgm:resizeHandles val="exact"/>
        </dgm:presLayoutVars>
      </dgm:prSet>
      <dgm:spPr/>
    </dgm:pt>
    <dgm:pt modelId="{D89FB13C-6162-0A4A-97E0-493DB1962A97}" type="pres">
      <dgm:prSet presAssocID="{EE3D49CF-D5A0-2742-8CFF-0E5AB26E2BC2}" presName="bkgdShp" presStyleLbl="alignAccFollowNode1" presStyleIdx="0" presStyleCnt="1"/>
      <dgm:spPr/>
    </dgm:pt>
    <dgm:pt modelId="{3020F332-C2E1-D74D-A838-5F51C3F26092}" type="pres">
      <dgm:prSet presAssocID="{EE3D49CF-D5A0-2742-8CFF-0E5AB26E2BC2}" presName="linComp" presStyleCnt="0"/>
      <dgm:spPr/>
    </dgm:pt>
    <dgm:pt modelId="{25EDF549-B7D1-E040-AC51-E4B386EAF252}" type="pres">
      <dgm:prSet presAssocID="{390ED67A-A484-E042-96F6-29054D4682E8}" presName="compNode" presStyleCnt="0"/>
      <dgm:spPr/>
    </dgm:pt>
    <dgm:pt modelId="{810D7027-8A6D-BB4D-A247-A04A707CA951}" type="pres">
      <dgm:prSet presAssocID="{390ED67A-A484-E042-96F6-29054D4682E8}" presName="node" presStyleLbl="node1" presStyleIdx="0" presStyleCnt="4">
        <dgm:presLayoutVars>
          <dgm:bulletEnabled val="1"/>
        </dgm:presLayoutVars>
      </dgm:prSet>
      <dgm:spPr/>
    </dgm:pt>
    <dgm:pt modelId="{0A32D725-5C4E-7B49-A624-408C8AD608CA}" type="pres">
      <dgm:prSet presAssocID="{390ED67A-A484-E042-96F6-29054D4682E8}" presName="invisiNode" presStyleLbl="node1" presStyleIdx="0" presStyleCnt="4"/>
      <dgm:spPr/>
    </dgm:pt>
    <dgm:pt modelId="{B9FAFB08-5719-FF47-AC7D-98AEA2BE94F8}" type="pres">
      <dgm:prSet presAssocID="{390ED67A-A484-E042-96F6-29054D4682E8}" presName="imagNode" presStyleLbl="fgImgPlace1" presStyleIdx="0" presStyleCnt="4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3A36991-3649-924D-8D86-537A2985CD9F}" type="pres">
      <dgm:prSet presAssocID="{73AD300C-4CA4-5245-8CD1-212B0C1E4189}" presName="sibTrans" presStyleLbl="sibTrans2D1" presStyleIdx="0" presStyleCnt="0"/>
      <dgm:spPr/>
    </dgm:pt>
    <dgm:pt modelId="{FAE4264C-8308-0443-A90E-65B096EE787A}" type="pres">
      <dgm:prSet presAssocID="{7DEF4152-8FD2-0C46-A713-FA89B6E44C2B}" presName="compNode" presStyleCnt="0"/>
      <dgm:spPr/>
    </dgm:pt>
    <dgm:pt modelId="{5C3F9606-BBCF-EE47-A3BF-D454CD25DF88}" type="pres">
      <dgm:prSet presAssocID="{7DEF4152-8FD2-0C46-A713-FA89B6E44C2B}" presName="node" presStyleLbl="node1" presStyleIdx="1" presStyleCnt="4">
        <dgm:presLayoutVars>
          <dgm:bulletEnabled val="1"/>
        </dgm:presLayoutVars>
      </dgm:prSet>
      <dgm:spPr/>
    </dgm:pt>
    <dgm:pt modelId="{77CFA897-782B-7547-BD1B-C5AEE91302FD}" type="pres">
      <dgm:prSet presAssocID="{7DEF4152-8FD2-0C46-A713-FA89B6E44C2B}" presName="invisiNode" presStyleLbl="node1" presStyleIdx="1" presStyleCnt="4"/>
      <dgm:spPr/>
    </dgm:pt>
    <dgm:pt modelId="{4EE9B4AA-EC43-BC45-9109-8A4B31EA7FE7}" type="pres">
      <dgm:prSet presAssocID="{7DEF4152-8FD2-0C46-A713-FA89B6E44C2B}" presName="imagNode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F4EBA1D-F81A-9549-9F0E-75FF9F685EEC}" type="pres">
      <dgm:prSet presAssocID="{38F8644C-4D11-AF49-8FD3-AB0120088E10}" presName="sibTrans" presStyleLbl="sibTrans2D1" presStyleIdx="0" presStyleCnt="0"/>
      <dgm:spPr/>
    </dgm:pt>
    <dgm:pt modelId="{B49F7062-4BA7-B643-8DA0-B71B6022A575}" type="pres">
      <dgm:prSet presAssocID="{36CA96A2-3D5F-1C49-9390-91FE396DC423}" presName="compNode" presStyleCnt="0"/>
      <dgm:spPr/>
    </dgm:pt>
    <dgm:pt modelId="{40770A26-A9E9-0043-8964-DCDF1735598D}" type="pres">
      <dgm:prSet presAssocID="{36CA96A2-3D5F-1C49-9390-91FE396DC423}" presName="node" presStyleLbl="node1" presStyleIdx="2" presStyleCnt="4">
        <dgm:presLayoutVars>
          <dgm:bulletEnabled val="1"/>
        </dgm:presLayoutVars>
      </dgm:prSet>
      <dgm:spPr/>
    </dgm:pt>
    <dgm:pt modelId="{A3723A61-39A7-F342-806E-54F9583E9844}" type="pres">
      <dgm:prSet presAssocID="{36CA96A2-3D5F-1C49-9390-91FE396DC423}" presName="invisiNode" presStyleLbl="node1" presStyleIdx="2" presStyleCnt="4"/>
      <dgm:spPr/>
    </dgm:pt>
    <dgm:pt modelId="{6C39D079-76C3-FD4A-9B3B-EAFF8D32DA3E}" type="pres">
      <dgm:prSet presAssocID="{36CA96A2-3D5F-1C49-9390-91FE396DC423}" presName="imagNode" presStyleLbl="fgImgPlace1" presStyleIdx="2" presStyleCnt="4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734CD1-1DCC-5241-974D-3E4E73D7CD0D}" type="pres">
      <dgm:prSet presAssocID="{60F11580-FDBA-A542-B10A-54A83B0CD150}" presName="sibTrans" presStyleLbl="sibTrans2D1" presStyleIdx="0" presStyleCnt="0"/>
      <dgm:spPr/>
    </dgm:pt>
    <dgm:pt modelId="{7B9064F4-C887-6040-9C80-232BA53679A5}" type="pres">
      <dgm:prSet presAssocID="{B0F15192-1765-624C-8748-E4FF367A92DD}" presName="compNode" presStyleCnt="0"/>
      <dgm:spPr/>
    </dgm:pt>
    <dgm:pt modelId="{D96E188A-04A0-C24E-B757-DB5E91EB52D8}" type="pres">
      <dgm:prSet presAssocID="{B0F15192-1765-624C-8748-E4FF367A92DD}" presName="node" presStyleLbl="node1" presStyleIdx="3" presStyleCnt="4">
        <dgm:presLayoutVars>
          <dgm:bulletEnabled val="1"/>
        </dgm:presLayoutVars>
      </dgm:prSet>
      <dgm:spPr/>
    </dgm:pt>
    <dgm:pt modelId="{633C09D5-1607-EF46-BE34-A9AE1AE65F42}" type="pres">
      <dgm:prSet presAssocID="{B0F15192-1765-624C-8748-E4FF367A92DD}" presName="invisiNode" presStyleLbl="node1" presStyleIdx="3" presStyleCnt="4"/>
      <dgm:spPr/>
    </dgm:pt>
    <dgm:pt modelId="{920BA73C-4B26-AE43-A3DF-D0A3A520CDBE}" type="pres">
      <dgm:prSet presAssocID="{B0F15192-1765-624C-8748-E4FF367A92DD}" presName="imagNode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4ACFE13-3ADF-1F48-9885-5E46AB560292}" type="presOf" srcId="{73AD300C-4CA4-5245-8CD1-212B0C1E4189}" destId="{43A36991-3649-924D-8D86-537A2985CD9F}" srcOrd="0" destOrd="0" presId="urn:microsoft.com/office/officeart/2005/8/layout/pList2"/>
    <dgm:cxn modelId="{69F1AC23-F16E-6F45-B73A-494DA325A2BE}" type="presOf" srcId="{36CA96A2-3D5F-1C49-9390-91FE396DC423}" destId="{40770A26-A9E9-0043-8964-DCDF1735598D}" srcOrd="0" destOrd="0" presId="urn:microsoft.com/office/officeart/2005/8/layout/pList2"/>
    <dgm:cxn modelId="{91BB3C37-A191-954F-B6ED-4807CCEE4D3B}" srcId="{EE3D49CF-D5A0-2742-8CFF-0E5AB26E2BC2}" destId="{7DEF4152-8FD2-0C46-A713-FA89B6E44C2B}" srcOrd="1" destOrd="0" parTransId="{D872DC4E-7764-AF40-9439-4379C040EB94}" sibTransId="{38F8644C-4D11-AF49-8FD3-AB0120088E10}"/>
    <dgm:cxn modelId="{77BC3549-4D73-C04F-A8F1-477C817C87D0}" srcId="{EE3D49CF-D5A0-2742-8CFF-0E5AB26E2BC2}" destId="{36CA96A2-3D5F-1C49-9390-91FE396DC423}" srcOrd="2" destOrd="0" parTransId="{99EB2F5D-8E9B-D245-9791-9FC5D1E4CF1B}" sibTransId="{60F11580-FDBA-A542-B10A-54A83B0CD150}"/>
    <dgm:cxn modelId="{7020C65B-CFE5-6548-A82C-06368BD3A1A3}" type="presOf" srcId="{EE3D49CF-D5A0-2742-8CFF-0E5AB26E2BC2}" destId="{8D7A36BC-5384-5F42-A3C6-EA4CFFC7DF5B}" srcOrd="0" destOrd="0" presId="urn:microsoft.com/office/officeart/2005/8/layout/pList2"/>
    <dgm:cxn modelId="{B85A7A63-7DDF-2346-8D1E-68CA0BA523C1}" type="presOf" srcId="{390ED67A-A484-E042-96F6-29054D4682E8}" destId="{810D7027-8A6D-BB4D-A247-A04A707CA951}" srcOrd="0" destOrd="0" presId="urn:microsoft.com/office/officeart/2005/8/layout/pList2"/>
    <dgm:cxn modelId="{EA7E0F8D-7EA2-6749-9EB5-A46A17E214C8}" srcId="{EE3D49CF-D5A0-2742-8CFF-0E5AB26E2BC2}" destId="{390ED67A-A484-E042-96F6-29054D4682E8}" srcOrd="0" destOrd="0" parTransId="{C74CA14E-0752-4042-AA0B-25AE9DCFF847}" sibTransId="{73AD300C-4CA4-5245-8CD1-212B0C1E4189}"/>
    <dgm:cxn modelId="{73820AC3-3CBF-3F4C-B212-F09E3AD713B2}" srcId="{EE3D49CF-D5A0-2742-8CFF-0E5AB26E2BC2}" destId="{B0F15192-1765-624C-8748-E4FF367A92DD}" srcOrd="3" destOrd="0" parTransId="{5B696FFD-982B-8F49-8D55-3A3C6519CF32}" sibTransId="{DF66E038-DAD0-CC49-BCF8-450B2A4D63C6}"/>
    <dgm:cxn modelId="{1C758AD1-8C05-6247-AB5F-F285C04C77A8}" type="presOf" srcId="{38F8644C-4D11-AF49-8FD3-AB0120088E10}" destId="{FF4EBA1D-F81A-9549-9F0E-75FF9F685EEC}" srcOrd="0" destOrd="0" presId="urn:microsoft.com/office/officeart/2005/8/layout/pList2"/>
    <dgm:cxn modelId="{6C1A4BE6-C6F6-EF4B-9B20-D84F31CA6B9A}" type="presOf" srcId="{B0F15192-1765-624C-8748-E4FF367A92DD}" destId="{D96E188A-04A0-C24E-B757-DB5E91EB52D8}" srcOrd="0" destOrd="0" presId="urn:microsoft.com/office/officeart/2005/8/layout/pList2"/>
    <dgm:cxn modelId="{70CF00F0-5589-764C-BE52-A77FD963E2E2}" type="presOf" srcId="{7DEF4152-8FD2-0C46-A713-FA89B6E44C2B}" destId="{5C3F9606-BBCF-EE47-A3BF-D454CD25DF88}" srcOrd="0" destOrd="0" presId="urn:microsoft.com/office/officeart/2005/8/layout/pList2"/>
    <dgm:cxn modelId="{3E6854F2-D7E2-374D-8108-9FB4A0CF8E74}" type="presOf" srcId="{60F11580-FDBA-A542-B10A-54A83B0CD150}" destId="{50734CD1-1DCC-5241-974D-3E4E73D7CD0D}" srcOrd="0" destOrd="0" presId="urn:microsoft.com/office/officeart/2005/8/layout/pList2"/>
    <dgm:cxn modelId="{EDB340CF-130B-684F-B378-2A0658129FE3}" type="presParOf" srcId="{8D7A36BC-5384-5F42-A3C6-EA4CFFC7DF5B}" destId="{D89FB13C-6162-0A4A-97E0-493DB1962A97}" srcOrd="0" destOrd="0" presId="urn:microsoft.com/office/officeart/2005/8/layout/pList2"/>
    <dgm:cxn modelId="{446CE908-C57E-E740-9EE1-DA757FFE50C4}" type="presParOf" srcId="{8D7A36BC-5384-5F42-A3C6-EA4CFFC7DF5B}" destId="{3020F332-C2E1-D74D-A838-5F51C3F26092}" srcOrd="1" destOrd="0" presId="urn:microsoft.com/office/officeart/2005/8/layout/pList2"/>
    <dgm:cxn modelId="{A222E655-42BE-4E42-90A0-147C8D8A710C}" type="presParOf" srcId="{3020F332-C2E1-D74D-A838-5F51C3F26092}" destId="{25EDF549-B7D1-E040-AC51-E4B386EAF252}" srcOrd="0" destOrd="0" presId="urn:microsoft.com/office/officeart/2005/8/layout/pList2"/>
    <dgm:cxn modelId="{E6A8D520-BAE7-4C4F-8F04-9F1A1808366D}" type="presParOf" srcId="{25EDF549-B7D1-E040-AC51-E4B386EAF252}" destId="{810D7027-8A6D-BB4D-A247-A04A707CA951}" srcOrd="0" destOrd="0" presId="urn:microsoft.com/office/officeart/2005/8/layout/pList2"/>
    <dgm:cxn modelId="{B2612C90-7B9F-9A49-88FA-DB50AD4D6CC9}" type="presParOf" srcId="{25EDF549-B7D1-E040-AC51-E4B386EAF252}" destId="{0A32D725-5C4E-7B49-A624-408C8AD608CA}" srcOrd="1" destOrd="0" presId="urn:microsoft.com/office/officeart/2005/8/layout/pList2"/>
    <dgm:cxn modelId="{6A6152B6-8172-4646-9BD3-CD741FFACC2A}" type="presParOf" srcId="{25EDF549-B7D1-E040-AC51-E4B386EAF252}" destId="{B9FAFB08-5719-FF47-AC7D-98AEA2BE94F8}" srcOrd="2" destOrd="0" presId="urn:microsoft.com/office/officeart/2005/8/layout/pList2"/>
    <dgm:cxn modelId="{7DF83714-6C7A-F84A-8B3C-8D44E6D53D86}" type="presParOf" srcId="{3020F332-C2E1-D74D-A838-5F51C3F26092}" destId="{43A36991-3649-924D-8D86-537A2985CD9F}" srcOrd="1" destOrd="0" presId="urn:microsoft.com/office/officeart/2005/8/layout/pList2"/>
    <dgm:cxn modelId="{0A258C2D-70DD-B247-8999-61015776CF0B}" type="presParOf" srcId="{3020F332-C2E1-D74D-A838-5F51C3F26092}" destId="{FAE4264C-8308-0443-A90E-65B096EE787A}" srcOrd="2" destOrd="0" presId="urn:microsoft.com/office/officeart/2005/8/layout/pList2"/>
    <dgm:cxn modelId="{06D4C78A-1B4B-F648-BB1E-CEF329CBFB62}" type="presParOf" srcId="{FAE4264C-8308-0443-A90E-65B096EE787A}" destId="{5C3F9606-BBCF-EE47-A3BF-D454CD25DF88}" srcOrd="0" destOrd="0" presId="urn:microsoft.com/office/officeart/2005/8/layout/pList2"/>
    <dgm:cxn modelId="{4632314E-E5A7-2F40-B6F5-05BED91D4F77}" type="presParOf" srcId="{FAE4264C-8308-0443-A90E-65B096EE787A}" destId="{77CFA897-782B-7547-BD1B-C5AEE91302FD}" srcOrd="1" destOrd="0" presId="urn:microsoft.com/office/officeart/2005/8/layout/pList2"/>
    <dgm:cxn modelId="{898089C7-3A59-D942-8ADB-7008B6486456}" type="presParOf" srcId="{FAE4264C-8308-0443-A90E-65B096EE787A}" destId="{4EE9B4AA-EC43-BC45-9109-8A4B31EA7FE7}" srcOrd="2" destOrd="0" presId="urn:microsoft.com/office/officeart/2005/8/layout/pList2"/>
    <dgm:cxn modelId="{F0EC82C3-8F8E-0240-B321-F255CE09ABE9}" type="presParOf" srcId="{3020F332-C2E1-D74D-A838-5F51C3F26092}" destId="{FF4EBA1D-F81A-9549-9F0E-75FF9F685EEC}" srcOrd="3" destOrd="0" presId="urn:microsoft.com/office/officeart/2005/8/layout/pList2"/>
    <dgm:cxn modelId="{AFA68D1D-4F68-784D-A518-AF341215FDCE}" type="presParOf" srcId="{3020F332-C2E1-D74D-A838-5F51C3F26092}" destId="{B49F7062-4BA7-B643-8DA0-B71B6022A575}" srcOrd="4" destOrd="0" presId="urn:microsoft.com/office/officeart/2005/8/layout/pList2"/>
    <dgm:cxn modelId="{1CB28421-CB5E-5C44-B1B5-41C814AD0170}" type="presParOf" srcId="{B49F7062-4BA7-B643-8DA0-B71B6022A575}" destId="{40770A26-A9E9-0043-8964-DCDF1735598D}" srcOrd="0" destOrd="0" presId="urn:microsoft.com/office/officeart/2005/8/layout/pList2"/>
    <dgm:cxn modelId="{2E708ABC-0A91-2240-AD5A-C9515358EA4C}" type="presParOf" srcId="{B49F7062-4BA7-B643-8DA0-B71B6022A575}" destId="{A3723A61-39A7-F342-806E-54F9583E9844}" srcOrd="1" destOrd="0" presId="urn:microsoft.com/office/officeart/2005/8/layout/pList2"/>
    <dgm:cxn modelId="{E1E6344B-E524-E349-B2DC-160EB0BF2BD8}" type="presParOf" srcId="{B49F7062-4BA7-B643-8DA0-B71B6022A575}" destId="{6C39D079-76C3-FD4A-9B3B-EAFF8D32DA3E}" srcOrd="2" destOrd="0" presId="urn:microsoft.com/office/officeart/2005/8/layout/pList2"/>
    <dgm:cxn modelId="{B23B5563-0FB8-1849-A056-70FBFE6A89A3}" type="presParOf" srcId="{3020F332-C2E1-D74D-A838-5F51C3F26092}" destId="{50734CD1-1DCC-5241-974D-3E4E73D7CD0D}" srcOrd="5" destOrd="0" presId="urn:microsoft.com/office/officeart/2005/8/layout/pList2"/>
    <dgm:cxn modelId="{6B701C21-104C-9846-847C-B9103E3105C2}" type="presParOf" srcId="{3020F332-C2E1-D74D-A838-5F51C3F26092}" destId="{7B9064F4-C887-6040-9C80-232BA53679A5}" srcOrd="6" destOrd="0" presId="urn:microsoft.com/office/officeart/2005/8/layout/pList2"/>
    <dgm:cxn modelId="{61AB9E8D-A039-E846-8C7E-5E90922C54A6}" type="presParOf" srcId="{7B9064F4-C887-6040-9C80-232BA53679A5}" destId="{D96E188A-04A0-C24E-B757-DB5E91EB52D8}" srcOrd="0" destOrd="0" presId="urn:microsoft.com/office/officeart/2005/8/layout/pList2"/>
    <dgm:cxn modelId="{560FD650-1C78-FB40-A61E-D6F05EB8866D}" type="presParOf" srcId="{7B9064F4-C887-6040-9C80-232BA53679A5}" destId="{633C09D5-1607-EF46-BE34-A9AE1AE65F42}" srcOrd="1" destOrd="0" presId="urn:microsoft.com/office/officeart/2005/8/layout/pList2"/>
    <dgm:cxn modelId="{6DDF13D3-50BB-8348-9540-F907E735405D}" type="presParOf" srcId="{7B9064F4-C887-6040-9C80-232BA53679A5}" destId="{920BA73C-4B26-AE43-A3DF-D0A3A520CDB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BD4A123-669B-4C41-8CCD-79043787BBA9}" type="doc">
      <dgm:prSet loTypeId="urn:microsoft.com/office/officeart/2005/8/layout/hList7" loCatId="" qsTypeId="urn:microsoft.com/office/officeart/2005/8/quickstyle/simple5" qsCatId="simple" csTypeId="urn:microsoft.com/office/officeart/2005/8/colors/colorful5" csCatId="colorful" phldr="1"/>
      <dgm:spPr/>
    </dgm:pt>
    <dgm:pt modelId="{A353CDE1-C2F3-7F40-AA4F-A49500D82BAC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FAMILIA Y AMIGOS</a:t>
          </a:r>
        </a:p>
      </dgm:t>
    </dgm:pt>
    <dgm:pt modelId="{39C0069F-45FB-3D4B-AD20-3AE1E2EB4FAA}" type="parTrans" cxnId="{15C9A3FC-AF6E-184C-AC26-C0D1FC5DD961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88EAF36-248A-4845-B900-1FE8CE12006B}" type="sibTrans" cxnId="{15C9A3FC-AF6E-184C-AC26-C0D1FC5DD961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F4A4A22-2BE1-C84A-AE12-FBBB577D4FD9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ENTIDAD FINANCIERA</a:t>
          </a:r>
        </a:p>
      </dgm:t>
    </dgm:pt>
    <dgm:pt modelId="{1AE50841-3EE8-794F-9FB4-F1ED6956A260}" type="parTrans" cxnId="{EFF1328F-5A3B-6A42-8EC7-B087802AF785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D9A2418-4C61-8D47-8D86-0197E35C2503}" type="sibTrans" cxnId="{EFF1328F-5A3B-6A42-8EC7-B087802AF785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AD7F266-3132-614A-B288-6FE44B05F5E9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BOLSA DE VALORES</a:t>
          </a:r>
        </a:p>
      </dgm:t>
    </dgm:pt>
    <dgm:pt modelId="{B33317E0-DAF4-6F4D-A147-8FC733F982D8}" type="parTrans" cxnId="{97ED6527-92B9-3C41-8AFC-5C7566F7C5D4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6975777-1EBA-744E-B2ED-E5191F003194}" type="sibTrans" cxnId="{97ED6527-92B9-3C41-8AFC-5C7566F7C5D4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8E48C4A-3F41-D042-880E-DFD93EC7DF9B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RECAUDACIÓN</a:t>
          </a:r>
          <a:b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</a:br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 FONDOS</a:t>
          </a:r>
        </a:p>
        <a:p>
          <a:r>
            <a:rPr lang="en-US" sz="14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(CROWDFUNDING)</a:t>
          </a:r>
        </a:p>
      </dgm:t>
    </dgm:pt>
    <dgm:pt modelId="{B7240F1F-2F60-0242-8C65-1BC071911F37}" type="parTrans" cxnId="{4F68D6F7-156F-8F49-BFF9-842AF8A14CC1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41E259E-F21F-A844-99DC-6C058384F547}" type="sibTrans" cxnId="{4F68D6F7-156F-8F49-BFF9-842AF8A14CC1}">
      <dgm:prSet/>
      <dgm:spPr/>
      <dgm:t>
        <a:bodyPr/>
        <a:lstStyle/>
        <a:p>
          <a:endParaRPr lang="en-US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17ACC7E-6D7D-1546-9D0D-A060E1E96BD7}" type="pres">
      <dgm:prSet presAssocID="{BBD4A123-669B-4C41-8CCD-79043787BBA9}" presName="Name0" presStyleCnt="0">
        <dgm:presLayoutVars>
          <dgm:dir/>
          <dgm:resizeHandles val="exact"/>
        </dgm:presLayoutVars>
      </dgm:prSet>
      <dgm:spPr/>
    </dgm:pt>
    <dgm:pt modelId="{90D94A61-4087-D04E-9143-E0B26ED061E0}" type="pres">
      <dgm:prSet presAssocID="{BBD4A123-669B-4C41-8CCD-79043787BBA9}" presName="fgShape" presStyleLbl="fgShp" presStyleIdx="0" presStyleCnt="1"/>
      <dgm:spPr/>
    </dgm:pt>
    <dgm:pt modelId="{A366D2A4-B299-BB4F-A35D-22F352CCBEA3}" type="pres">
      <dgm:prSet presAssocID="{BBD4A123-669B-4C41-8CCD-79043787BBA9}" presName="linComp" presStyleCnt="0"/>
      <dgm:spPr/>
    </dgm:pt>
    <dgm:pt modelId="{692C1177-802E-D84C-9C06-6ACE61268FE4}" type="pres">
      <dgm:prSet presAssocID="{A353CDE1-C2F3-7F40-AA4F-A49500D82BAC}" presName="compNode" presStyleCnt="0"/>
      <dgm:spPr/>
    </dgm:pt>
    <dgm:pt modelId="{20D382F2-AF29-BE48-867B-74697C9D224E}" type="pres">
      <dgm:prSet presAssocID="{A353CDE1-C2F3-7F40-AA4F-A49500D82BAC}" presName="bkgdShape" presStyleLbl="node1" presStyleIdx="0" presStyleCnt="4"/>
      <dgm:spPr/>
    </dgm:pt>
    <dgm:pt modelId="{B7BD7DBF-7F8E-8645-A64E-40BCCBBC4EA3}" type="pres">
      <dgm:prSet presAssocID="{A353CDE1-C2F3-7F40-AA4F-A49500D82BAC}" presName="nodeTx" presStyleLbl="node1" presStyleIdx="0" presStyleCnt="4">
        <dgm:presLayoutVars>
          <dgm:bulletEnabled val="1"/>
        </dgm:presLayoutVars>
      </dgm:prSet>
      <dgm:spPr/>
    </dgm:pt>
    <dgm:pt modelId="{A29B5C13-620D-9A42-A7DC-186F5A07B138}" type="pres">
      <dgm:prSet presAssocID="{A353CDE1-C2F3-7F40-AA4F-A49500D82BAC}" presName="invisiNode" presStyleLbl="node1" presStyleIdx="0" presStyleCnt="4"/>
      <dgm:spPr/>
    </dgm:pt>
    <dgm:pt modelId="{D685489D-7CD9-8A4E-8422-3500E5B6CEF2}" type="pres">
      <dgm:prSet presAssocID="{A353CDE1-C2F3-7F40-AA4F-A49500D82BAC}" presName="imagNode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BB9A122-EAEA-C940-894F-E34BE9023AC9}" type="pres">
      <dgm:prSet presAssocID="{B88EAF36-248A-4845-B900-1FE8CE12006B}" presName="sibTrans" presStyleLbl="sibTrans2D1" presStyleIdx="0" presStyleCnt="0"/>
      <dgm:spPr/>
    </dgm:pt>
    <dgm:pt modelId="{F02CB60E-9677-3044-AC18-386F84C49308}" type="pres">
      <dgm:prSet presAssocID="{6F4A4A22-2BE1-C84A-AE12-FBBB577D4FD9}" presName="compNode" presStyleCnt="0"/>
      <dgm:spPr/>
    </dgm:pt>
    <dgm:pt modelId="{1F26FA6F-017F-7547-951C-8C3F28D303A3}" type="pres">
      <dgm:prSet presAssocID="{6F4A4A22-2BE1-C84A-AE12-FBBB577D4FD9}" presName="bkgdShape" presStyleLbl="node1" presStyleIdx="1" presStyleCnt="4"/>
      <dgm:spPr/>
    </dgm:pt>
    <dgm:pt modelId="{13393C25-1597-8A40-AA98-D5FF23C18A60}" type="pres">
      <dgm:prSet presAssocID="{6F4A4A22-2BE1-C84A-AE12-FBBB577D4FD9}" presName="nodeTx" presStyleLbl="node1" presStyleIdx="1" presStyleCnt="4">
        <dgm:presLayoutVars>
          <dgm:bulletEnabled val="1"/>
        </dgm:presLayoutVars>
      </dgm:prSet>
      <dgm:spPr/>
    </dgm:pt>
    <dgm:pt modelId="{ADEC3CF7-7346-3E44-81A2-158B538D07DE}" type="pres">
      <dgm:prSet presAssocID="{6F4A4A22-2BE1-C84A-AE12-FBBB577D4FD9}" presName="invisiNode" presStyleLbl="node1" presStyleIdx="1" presStyleCnt="4"/>
      <dgm:spPr/>
    </dgm:pt>
    <dgm:pt modelId="{AAB9735A-4E15-2D44-A099-BAD3A7EBB873}" type="pres">
      <dgm:prSet presAssocID="{6F4A4A22-2BE1-C84A-AE12-FBBB577D4FD9}" presName="imagNode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E29E971-DE82-2B49-9117-7E533BE2FFC2}" type="pres">
      <dgm:prSet presAssocID="{ED9A2418-4C61-8D47-8D86-0197E35C2503}" presName="sibTrans" presStyleLbl="sibTrans2D1" presStyleIdx="0" presStyleCnt="0"/>
      <dgm:spPr/>
    </dgm:pt>
    <dgm:pt modelId="{FBBBC9F9-5266-0043-8406-67452118BB98}" type="pres">
      <dgm:prSet presAssocID="{68E48C4A-3F41-D042-880E-DFD93EC7DF9B}" presName="compNode" presStyleCnt="0"/>
      <dgm:spPr/>
    </dgm:pt>
    <dgm:pt modelId="{7C19DD58-76DC-6141-8985-A7DCB3C67724}" type="pres">
      <dgm:prSet presAssocID="{68E48C4A-3F41-D042-880E-DFD93EC7DF9B}" presName="bkgdShape" presStyleLbl="node1" presStyleIdx="2" presStyleCnt="4"/>
      <dgm:spPr/>
    </dgm:pt>
    <dgm:pt modelId="{DD2D735C-639D-E748-92B7-24314D366D08}" type="pres">
      <dgm:prSet presAssocID="{68E48C4A-3F41-D042-880E-DFD93EC7DF9B}" presName="nodeTx" presStyleLbl="node1" presStyleIdx="2" presStyleCnt="4">
        <dgm:presLayoutVars>
          <dgm:bulletEnabled val="1"/>
        </dgm:presLayoutVars>
      </dgm:prSet>
      <dgm:spPr/>
    </dgm:pt>
    <dgm:pt modelId="{F58A6008-17AF-694A-A02B-770FB4407C19}" type="pres">
      <dgm:prSet presAssocID="{68E48C4A-3F41-D042-880E-DFD93EC7DF9B}" presName="invisiNode" presStyleLbl="node1" presStyleIdx="2" presStyleCnt="4"/>
      <dgm:spPr/>
    </dgm:pt>
    <dgm:pt modelId="{DC5A5C98-71F3-D041-B6CA-9F5AC60B1208}" type="pres">
      <dgm:prSet presAssocID="{68E48C4A-3F41-D042-880E-DFD93EC7DF9B}" presName="imagNode" presStyleLbl="fgImgPlace1" presStyleIdx="2" presStyleCnt="4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26230C1-A02F-174C-A58B-121FF145E32C}" type="pres">
      <dgm:prSet presAssocID="{441E259E-F21F-A844-99DC-6C058384F547}" presName="sibTrans" presStyleLbl="sibTrans2D1" presStyleIdx="0" presStyleCnt="0"/>
      <dgm:spPr/>
    </dgm:pt>
    <dgm:pt modelId="{59AC558E-2658-384E-8451-98E7EFA129A6}" type="pres">
      <dgm:prSet presAssocID="{7AD7F266-3132-614A-B288-6FE44B05F5E9}" presName="compNode" presStyleCnt="0"/>
      <dgm:spPr/>
    </dgm:pt>
    <dgm:pt modelId="{25822DC0-01E3-984D-A0EC-DAB892DA671A}" type="pres">
      <dgm:prSet presAssocID="{7AD7F266-3132-614A-B288-6FE44B05F5E9}" presName="bkgdShape" presStyleLbl="node1" presStyleIdx="3" presStyleCnt="4"/>
      <dgm:spPr/>
    </dgm:pt>
    <dgm:pt modelId="{8EF6652A-9C6C-7A45-A9CD-84EF53B63A6B}" type="pres">
      <dgm:prSet presAssocID="{7AD7F266-3132-614A-B288-6FE44B05F5E9}" presName="nodeTx" presStyleLbl="node1" presStyleIdx="3" presStyleCnt="4">
        <dgm:presLayoutVars>
          <dgm:bulletEnabled val="1"/>
        </dgm:presLayoutVars>
      </dgm:prSet>
      <dgm:spPr/>
    </dgm:pt>
    <dgm:pt modelId="{F349E485-7321-3A4C-A4A3-EFA9DBE5784D}" type="pres">
      <dgm:prSet presAssocID="{7AD7F266-3132-614A-B288-6FE44B05F5E9}" presName="invisiNode" presStyleLbl="node1" presStyleIdx="3" presStyleCnt="4"/>
      <dgm:spPr/>
    </dgm:pt>
    <dgm:pt modelId="{8D5206B8-8DD0-6948-BBC7-AF14FBE2B6FF}" type="pres">
      <dgm:prSet presAssocID="{7AD7F266-3132-614A-B288-6FE44B05F5E9}" presName="imagNode" presStyleLbl="fgImgPlace1" presStyleIdx="3" presStyleCnt="4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5221F61C-763F-504D-A619-78255BB5D6DF}" type="presOf" srcId="{ED9A2418-4C61-8D47-8D86-0197E35C2503}" destId="{AE29E971-DE82-2B49-9117-7E533BE2FFC2}" srcOrd="0" destOrd="0" presId="urn:microsoft.com/office/officeart/2005/8/layout/hList7"/>
    <dgm:cxn modelId="{97ED6527-92B9-3C41-8AFC-5C7566F7C5D4}" srcId="{BBD4A123-669B-4C41-8CCD-79043787BBA9}" destId="{7AD7F266-3132-614A-B288-6FE44B05F5E9}" srcOrd="3" destOrd="0" parTransId="{B33317E0-DAF4-6F4D-A147-8FC733F982D8}" sibTransId="{B6975777-1EBA-744E-B2ED-E5191F003194}"/>
    <dgm:cxn modelId="{51173D35-F792-024E-A208-AED9992A9637}" type="presOf" srcId="{B88EAF36-248A-4845-B900-1FE8CE12006B}" destId="{BBB9A122-EAEA-C940-894F-E34BE9023AC9}" srcOrd="0" destOrd="0" presId="urn:microsoft.com/office/officeart/2005/8/layout/hList7"/>
    <dgm:cxn modelId="{3F797438-8D8A-BB49-9135-AAF9A11DD279}" type="presOf" srcId="{441E259E-F21F-A844-99DC-6C058384F547}" destId="{C26230C1-A02F-174C-A58B-121FF145E32C}" srcOrd="0" destOrd="0" presId="urn:microsoft.com/office/officeart/2005/8/layout/hList7"/>
    <dgm:cxn modelId="{4A56E04C-4D5B-AE40-8F4B-95245CCD7305}" type="presOf" srcId="{7AD7F266-3132-614A-B288-6FE44B05F5E9}" destId="{8EF6652A-9C6C-7A45-A9CD-84EF53B63A6B}" srcOrd="1" destOrd="0" presId="urn:microsoft.com/office/officeart/2005/8/layout/hList7"/>
    <dgm:cxn modelId="{0A9FE757-D8EB-0F4A-9EE5-5A1EF08B55D5}" type="presOf" srcId="{6F4A4A22-2BE1-C84A-AE12-FBBB577D4FD9}" destId="{1F26FA6F-017F-7547-951C-8C3F28D303A3}" srcOrd="0" destOrd="0" presId="urn:microsoft.com/office/officeart/2005/8/layout/hList7"/>
    <dgm:cxn modelId="{C8F63373-D333-AB4A-AEB9-981F636D973E}" type="presOf" srcId="{A353CDE1-C2F3-7F40-AA4F-A49500D82BAC}" destId="{20D382F2-AF29-BE48-867B-74697C9D224E}" srcOrd="0" destOrd="0" presId="urn:microsoft.com/office/officeart/2005/8/layout/hList7"/>
    <dgm:cxn modelId="{7A68B47C-A301-E84E-A122-33023F8AB33E}" type="presOf" srcId="{68E48C4A-3F41-D042-880E-DFD93EC7DF9B}" destId="{DD2D735C-639D-E748-92B7-24314D366D08}" srcOrd="1" destOrd="0" presId="urn:microsoft.com/office/officeart/2005/8/layout/hList7"/>
    <dgm:cxn modelId="{EFF1328F-5A3B-6A42-8EC7-B087802AF785}" srcId="{BBD4A123-669B-4C41-8CCD-79043787BBA9}" destId="{6F4A4A22-2BE1-C84A-AE12-FBBB577D4FD9}" srcOrd="1" destOrd="0" parTransId="{1AE50841-3EE8-794F-9FB4-F1ED6956A260}" sibTransId="{ED9A2418-4C61-8D47-8D86-0197E35C2503}"/>
    <dgm:cxn modelId="{73F8979D-2F8E-9C49-876B-58C6CE84E668}" type="presOf" srcId="{68E48C4A-3F41-D042-880E-DFD93EC7DF9B}" destId="{7C19DD58-76DC-6141-8985-A7DCB3C67724}" srcOrd="0" destOrd="0" presId="urn:microsoft.com/office/officeart/2005/8/layout/hList7"/>
    <dgm:cxn modelId="{D37268BA-9E2A-9044-9311-D217B543315D}" type="presOf" srcId="{A353CDE1-C2F3-7F40-AA4F-A49500D82BAC}" destId="{B7BD7DBF-7F8E-8645-A64E-40BCCBBC4EA3}" srcOrd="1" destOrd="0" presId="urn:microsoft.com/office/officeart/2005/8/layout/hList7"/>
    <dgm:cxn modelId="{7ACDE6CD-A993-044C-862D-8524FAD61330}" type="presOf" srcId="{6F4A4A22-2BE1-C84A-AE12-FBBB577D4FD9}" destId="{13393C25-1597-8A40-AA98-D5FF23C18A60}" srcOrd="1" destOrd="0" presId="urn:microsoft.com/office/officeart/2005/8/layout/hList7"/>
    <dgm:cxn modelId="{4A4137D1-0617-4848-82CE-B12BE3E40B3F}" type="presOf" srcId="{BBD4A123-669B-4C41-8CCD-79043787BBA9}" destId="{F17ACC7E-6D7D-1546-9D0D-A060E1E96BD7}" srcOrd="0" destOrd="0" presId="urn:microsoft.com/office/officeart/2005/8/layout/hList7"/>
    <dgm:cxn modelId="{1B0E97E2-A45D-6841-A5EA-ED2A8C5F273F}" type="presOf" srcId="{7AD7F266-3132-614A-B288-6FE44B05F5E9}" destId="{25822DC0-01E3-984D-A0EC-DAB892DA671A}" srcOrd="0" destOrd="0" presId="urn:microsoft.com/office/officeart/2005/8/layout/hList7"/>
    <dgm:cxn modelId="{4F68D6F7-156F-8F49-BFF9-842AF8A14CC1}" srcId="{BBD4A123-669B-4C41-8CCD-79043787BBA9}" destId="{68E48C4A-3F41-D042-880E-DFD93EC7DF9B}" srcOrd="2" destOrd="0" parTransId="{B7240F1F-2F60-0242-8C65-1BC071911F37}" sibTransId="{441E259E-F21F-A844-99DC-6C058384F547}"/>
    <dgm:cxn modelId="{15C9A3FC-AF6E-184C-AC26-C0D1FC5DD961}" srcId="{BBD4A123-669B-4C41-8CCD-79043787BBA9}" destId="{A353CDE1-C2F3-7F40-AA4F-A49500D82BAC}" srcOrd="0" destOrd="0" parTransId="{39C0069F-45FB-3D4B-AD20-3AE1E2EB4FAA}" sibTransId="{B88EAF36-248A-4845-B900-1FE8CE12006B}"/>
    <dgm:cxn modelId="{E3D6ED12-67E0-3942-A5EF-1FCB6B4CA1B4}" type="presParOf" srcId="{F17ACC7E-6D7D-1546-9D0D-A060E1E96BD7}" destId="{90D94A61-4087-D04E-9143-E0B26ED061E0}" srcOrd="0" destOrd="0" presId="urn:microsoft.com/office/officeart/2005/8/layout/hList7"/>
    <dgm:cxn modelId="{6C8F97C8-CD83-2D41-9860-5179B9056542}" type="presParOf" srcId="{F17ACC7E-6D7D-1546-9D0D-A060E1E96BD7}" destId="{A366D2A4-B299-BB4F-A35D-22F352CCBEA3}" srcOrd="1" destOrd="0" presId="urn:microsoft.com/office/officeart/2005/8/layout/hList7"/>
    <dgm:cxn modelId="{CAB5EC88-7D4E-DE4A-89C6-D58704FF2D99}" type="presParOf" srcId="{A366D2A4-B299-BB4F-A35D-22F352CCBEA3}" destId="{692C1177-802E-D84C-9C06-6ACE61268FE4}" srcOrd="0" destOrd="0" presId="urn:microsoft.com/office/officeart/2005/8/layout/hList7"/>
    <dgm:cxn modelId="{F2564F6F-077A-5F4F-A860-45B3F79D4E84}" type="presParOf" srcId="{692C1177-802E-D84C-9C06-6ACE61268FE4}" destId="{20D382F2-AF29-BE48-867B-74697C9D224E}" srcOrd="0" destOrd="0" presId="urn:microsoft.com/office/officeart/2005/8/layout/hList7"/>
    <dgm:cxn modelId="{2C343C41-5D69-9A49-A5E7-4EBC55F18D4A}" type="presParOf" srcId="{692C1177-802E-D84C-9C06-6ACE61268FE4}" destId="{B7BD7DBF-7F8E-8645-A64E-40BCCBBC4EA3}" srcOrd="1" destOrd="0" presId="urn:microsoft.com/office/officeart/2005/8/layout/hList7"/>
    <dgm:cxn modelId="{B1E0DCEE-494A-2D4B-8BD9-280BA5A92FA2}" type="presParOf" srcId="{692C1177-802E-D84C-9C06-6ACE61268FE4}" destId="{A29B5C13-620D-9A42-A7DC-186F5A07B138}" srcOrd="2" destOrd="0" presId="urn:microsoft.com/office/officeart/2005/8/layout/hList7"/>
    <dgm:cxn modelId="{187D3FFE-A3A0-504C-A9C7-39FBA14613C7}" type="presParOf" srcId="{692C1177-802E-D84C-9C06-6ACE61268FE4}" destId="{D685489D-7CD9-8A4E-8422-3500E5B6CEF2}" srcOrd="3" destOrd="0" presId="urn:microsoft.com/office/officeart/2005/8/layout/hList7"/>
    <dgm:cxn modelId="{9890C6FE-B372-AA43-8C38-A15E656232A7}" type="presParOf" srcId="{A366D2A4-B299-BB4F-A35D-22F352CCBEA3}" destId="{BBB9A122-EAEA-C940-894F-E34BE9023AC9}" srcOrd="1" destOrd="0" presId="urn:microsoft.com/office/officeart/2005/8/layout/hList7"/>
    <dgm:cxn modelId="{39DB557F-4381-504D-9400-6C31222156B0}" type="presParOf" srcId="{A366D2A4-B299-BB4F-A35D-22F352CCBEA3}" destId="{F02CB60E-9677-3044-AC18-386F84C49308}" srcOrd="2" destOrd="0" presId="urn:microsoft.com/office/officeart/2005/8/layout/hList7"/>
    <dgm:cxn modelId="{3DA9E246-ACED-A249-A184-2F9BFF875683}" type="presParOf" srcId="{F02CB60E-9677-3044-AC18-386F84C49308}" destId="{1F26FA6F-017F-7547-951C-8C3F28D303A3}" srcOrd="0" destOrd="0" presId="urn:microsoft.com/office/officeart/2005/8/layout/hList7"/>
    <dgm:cxn modelId="{0894BD4B-28C6-C84D-A3D3-891AE10E2F29}" type="presParOf" srcId="{F02CB60E-9677-3044-AC18-386F84C49308}" destId="{13393C25-1597-8A40-AA98-D5FF23C18A60}" srcOrd="1" destOrd="0" presId="urn:microsoft.com/office/officeart/2005/8/layout/hList7"/>
    <dgm:cxn modelId="{021C634C-E0E4-9847-B0F7-10328C0016AA}" type="presParOf" srcId="{F02CB60E-9677-3044-AC18-386F84C49308}" destId="{ADEC3CF7-7346-3E44-81A2-158B538D07DE}" srcOrd="2" destOrd="0" presId="urn:microsoft.com/office/officeart/2005/8/layout/hList7"/>
    <dgm:cxn modelId="{18B97F63-76D6-4F46-8F32-FE9912243AB9}" type="presParOf" srcId="{F02CB60E-9677-3044-AC18-386F84C49308}" destId="{AAB9735A-4E15-2D44-A099-BAD3A7EBB873}" srcOrd="3" destOrd="0" presId="urn:microsoft.com/office/officeart/2005/8/layout/hList7"/>
    <dgm:cxn modelId="{D61FF6FC-2194-8047-ADDE-5B7D153C2208}" type="presParOf" srcId="{A366D2A4-B299-BB4F-A35D-22F352CCBEA3}" destId="{AE29E971-DE82-2B49-9117-7E533BE2FFC2}" srcOrd="3" destOrd="0" presId="urn:microsoft.com/office/officeart/2005/8/layout/hList7"/>
    <dgm:cxn modelId="{7330E7B6-F8E1-C541-A08D-267757EF4568}" type="presParOf" srcId="{A366D2A4-B299-BB4F-A35D-22F352CCBEA3}" destId="{FBBBC9F9-5266-0043-8406-67452118BB98}" srcOrd="4" destOrd="0" presId="urn:microsoft.com/office/officeart/2005/8/layout/hList7"/>
    <dgm:cxn modelId="{E861FCB6-4871-3C44-8A71-0F90D498EE0E}" type="presParOf" srcId="{FBBBC9F9-5266-0043-8406-67452118BB98}" destId="{7C19DD58-76DC-6141-8985-A7DCB3C67724}" srcOrd="0" destOrd="0" presId="urn:microsoft.com/office/officeart/2005/8/layout/hList7"/>
    <dgm:cxn modelId="{AA6BAF57-DFE3-4446-97EA-6D107B86FAA7}" type="presParOf" srcId="{FBBBC9F9-5266-0043-8406-67452118BB98}" destId="{DD2D735C-639D-E748-92B7-24314D366D08}" srcOrd="1" destOrd="0" presId="urn:microsoft.com/office/officeart/2005/8/layout/hList7"/>
    <dgm:cxn modelId="{226B58BB-0C99-E34D-AE83-4AE59F4472B2}" type="presParOf" srcId="{FBBBC9F9-5266-0043-8406-67452118BB98}" destId="{F58A6008-17AF-694A-A02B-770FB4407C19}" srcOrd="2" destOrd="0" presId="urn:microsoft.com/office/officeart/2005/8/layout/hList7"/>
    <dgm:cxn modelId="{9882049E-477E-B54A-B77B-2C1AFDCA0A08}" type="presParOf" srcId="{FBBBC9F9-5266-0043-8406-67452118BB98}" destId="{DC5A5C98-71F3-D041-B6CA-9F5AC60B1208}" srcOrd="3" destOrd="0" presId="urn:microsoft.com/office/officeart/2005/8/layout/hList7"/>
    <dgm:cxn modelId="{913E69C7-12FE-C94A-B903-1668F172447A}" type="presParOf" srcId="{A366D2A4-B299-BB4F-A35D-22F352CCBEA3}" destId="{C26230C1-A02F-174C-A58B-121FF145E32C}" srcOrd="5" destOrd="0" presId="urn:microsoft.com/office/officeart/2005/8/layout/hList7"/>
    <dgm:cxn modelId="{FF4C81D9-20B4-F94F-88B7-C1877B4107A7}" type="presParOf" srcId="{A366D2A4-B299-BB4F-A35D-22F352CCBEA3}" destId="{59AC558E-2658-384E-8451-98E7EFA129A6}" srcOrd="6" destOrd="0" presId="urn:microsoft.com/office/officeart/2005/8/layout/hList7"/>
    <dgm:cxn modelId="{52E3F023-BD86-4645-95CA-484309A0C3DC}" type="presParOf" srcId="{59AC558E-2658-384E-8451-98E7EFA129A6}" destId="{25822DC0-01E3-984D-A0EC-DAB892DA671A}" srcOrd="0" destOrd="0" presId="urn:microsoft.com/office/officeart/2005/8/layout/hList7"/>
    <dgm:cxn modelId="{113149DD-E58B-5740-8968-F56AA904C9F2}" type="presParOf" srcId="{59AC558E-2658-384E-8451-98E7EFA129A6}" destId="{8EF6652A-9C6C-7A45-A9CD-84EF53B63A6B}" srcOrd="1" destOrd="0" presId="urn:microsoft.com/office/officeart/2005/8/layout/hList7"/>
    <dgm:cxn modelId="{013CC333-DBAB-3C4A-8653-2771F753FAD9}" type="presParOf" srcId="{59AC558E-2658-384E-8451-98E7EFA129A6}" destId="{F349E485-7321-3A4C-A4A3-EFA9DBE5784D}" srcOrd="2" destOrd="0" presId="urn:microsoft.com/office/officeart/2005/8/layout/hList7"/>
    <dgm:cxn modelId="{D95DE77D-D35D-7E4F-8D41-922917A65E26}" type="presParOf" srcId="{59AC558E-2658-384E-8451-98E7EFA129A6}" destId="{8D5206B8-8DD0-6948-BBC7-AF14FBE2B6F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84F1D9-7B06-48B9-952E-CAE9F388C4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BDDC996-EFDB-4062-A9FF-1A7CABD25B61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</a:t>
          </a:r>
        </a:p>
        <a:p>
          <a:pPr>
            <a:spcAft>
              <a:spcPts val="0"/>
            </a:spcAft>
          </a:pPr>
          <a:r>
            <a:rPr lang="es-EC" sz="13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Conocer tu capacidad de pago para evitar contraer deudas que no puedas pagar.  </a:t>
          </a:r>
        </a:p>
      </dgm:t>
    </dgm:pt>
    <dgm:pt modelId="{4B66FA52-1780-416E-A92C-AA7CC8261B8A}" type="parTrans" cxnId="{11AEAD08-4AEB-4EBE-9CA2-2C345E10E2E7}">
      <dgm:prSet/>
      <dgm:spPr/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0592232-A618-4B22-A949-F48CBB9ECEF2}" type="sibTrans" cxnId="{11AEAD08-4AEB-4EBE-9CA2-2C345E10E2E7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EE96342-9403-4EF4-8049-F58BC9CE69E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C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</a:t>
          </a:r>
          <a:endParaRPr lang="es-EC" sz="2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>
            <a:spcAft>
              <a:spcPts val="0"/>
            </a:spcAft>
          </a:pPr>
          <a:r>
            <a:rPr lang="es-EC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Identificar gastos innecesarios.</a:t>
          </a:r>
        </a:p>
      </dgm:t>
    </dgm:pt>
    <dgm:pt modelId="{B7D55642-8B17-43C9-93A2-8A449472BF32}" type="parTrans" cxnId="{0ECB6894-05CD-4565-8C24-4281BD21F51A}">
      <dgm:prSet/>
      <dgm:spPr/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1D2138F-C5BA-4D5F-87AA-A063D78950EB}" type="sibTrans" cxnId="{0ECB6894-05CD-4565-8C24-4281BD21F51A}">
      <dgm:prSet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36B0C37-8E67-460E-AC2A-93A086D60F12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C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3</a:t>
          </a:r>
          <a:endParaRPr lang="es-EC" sz="2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>
            <a:spcAft>
              <a:spcPts val="0"/>
            </a:spcAft>
          </a:pPr>
          <a:r>
            <a:rPr lang="es-EC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Conocer tus posibilidades de ahorro.</a:t>
          </a:r>
        </a:p>
      </dgm:t>
    </dgm:pt>
    <dgm:pt modelId="{3894FC18-B225-4C8C-8816-4A733CED98E5}" type="parTrans" cxnId="{9E21027E-0B3E-4D33-8662-C370D64A4367}">
      <dgm:prSet/>
      <dgm:spPr/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D47DF23-208A-4B18-AF95-AA1BA8066F6F}" type="sibTrans" cxnId="{9E21027E-0B3E-4D33-8662-C370D64A4367}">
      <dgm:prSet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C292DC1-C6CE-4D6D-AEB3-93950C75F81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C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</a:t>
          </a:r>
        </a:p>
        <a:p>
          <a:pPr>
            <a:spcAft>
              <a:spcPts val="0"/>
            </a:spcAft>
          </a:pPr>
          <a:r>
            <a:rPr lang="es-EC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Tener  un control de tus gastos.</a:t>
          </a:r>
        </a:p>
      </dgm:t>
    </dgm:pt>
    <dgm:pt modelId="{BC0E6F9D-9E19-47E7-B51C-5BBA6E6233F7}" type="parTrans" cxnId="{B0A20B8A-8C06-4866-A730-77B017CFEA88}">
      <dgm:prSet/>
      <dgm:spPr/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934B6A2-C769-4B97-B6B5-9387637A080D}" type="sibTrans" cxnId="{B0A20B8A-8C06-4866-A730-77B017CFEA88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29A0677-4F60-4620-860E-1146639C30DF}" type="pres">
      <dgm:prSet presAssocID="{7C84F1D9-7B06-48B9-952E-CAE9F388C401}" presName="Name0" presStyleCnt="0">
        <dgm:presLayoutVars>
          <dgm:chMax val="21"/>
          <dgm:chPref val="21"/>
        </dgm:presLayoutVars>
      </dgm:prSet>
      <dgm:spPr/>
    </dgm:pt>
    <dgm:pt modelId="{889A70F6-10AF-4EBE-B73A-99D764E27ED7}" type="pres">
      <dgm:prSet presAssocID="{AC292DC1-C6CE-4D6D-AEB3-93950C75F81D}" presName="text1" presStyleCnt="0"/>
      <dgm:spPr/>
    </dgm:pt>
    <dgm:pt modelId="{C7BF922D-0635-48DE-8F74-635E984916A7}" type="pres">
      <dgm:prSet presAssocID="{AC292DC1-C6CE-4D6D-AEB3-93950C75F81D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8CF3049-4214-4F95-AEB3-E787F6FBBE7E}" type="pres">
      <dgm:prSet presAssocID="{AC292DC1-C6CE-4D6D-AEB3-93950C75F81D}" presName="textaccent1" presStyleCnt="0"/>
      <dgm:spPr/>
    </dgm:pt>
    <dgm:pt modelId="{2AF2E328-B02B-4EA6-82EA-2CF6DA13CF4E}" type="pres">
      <dgm:prSet presAssocID="{AC292DC1-C6CE-4D6D-AEB3-93950C75F81D}" presName="accentRepeatNode" presStyleLbl="solidAlignAcc1" presStyleIdx="0" presStyleCnt="8"/>
      <dgm:spPr/>
    </dgm:pt>
    <dgm:pt modelId="{93E348A9-7C60-482E-A69B-CB27C37A6C4D}" type="pres">
      <dgm:prSet presAssocID="{4934B6A2-C769-4B97-B6B5-9387637A080D}" presName="image1" presStyleCnt="0"/>
      <dgm:spPr/>
    </dgm:pt>
    <dgm:pt modelId="{505BFB88-9F31-4BF7-AA67-D6A6E0FC57A0}" type="pres">
      <dgm:prSet presAssocID="{4934B6A2-C769-4B97-B6B5-9387637A080D}" presName="imageRepeatNode" presStyleLbl="alignAcc1" presStyleIdx="0" presStyleCnt="4"/>
      <dgm:spPr/>
    </dgm:pt>
    <dgm:pt modelId="{6EBB9103-65FB-4684-9374-9B32A6738D17}" type="pres">
      <dgm:prSet presAssocID="{4934B6A2-C769-4B97-B6B5-9387637A080D}" presName="imageaccent1" presStyleCnt="0"/>
      <dgm:spPr/>
    </dgm:pt>
    <dgm:pt modelId="{DD23BF25-24DF-4679-9CA8-DF8981E208F7}" type="pres">
      <dgm:prSet presAssocID="{4934B6A2-C769-4B97-B6B5-9387637A080D}" presName="accentRepeatNode" presStyleLbl="solidAlignAcc1" presStyleIdx="1" presStyleCnt="8"/>
      <dgm:spPr/>
    </dgm:pt>
    <dgm:pt modelId="{F4296F53-A69C-4091-92F1-3DFF79B5115F}" type="pres">
      <dgm:prSet presAssocID="{136B0C37-8E67-460E-AC2A-93A086D60F12}" presName="text2" presStyleCnt="0"/>
      <dgm:spPr/>
    </dgm:pt>
    <dgm:pt modelId="{3C530931-A3C2-49E0-B43D-49AD742AD7DB}" type="pres">
      <dgm:prSet presAssocID="{136B0C37-8E67-460E-AC2A-93A086D60F1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94077F6-6EE0-4C15-81A9-94491861B7F0}" type="pres">
      <dgm:prSet presAssocID="{136B0C37-8E67-460E-AC2A-93A086D60F12}" presName="textaccent2" presStyleCnt="0"/>
      <dgm:spPr/>
    </dgm:pt>
    <dgm:pt modelId="{F825E607-8F66-470C-A82F-70A82A2AD3BD}" type="pres">
      <dgm:prSet presAssocID="{136B0C37-8E67-460E-AC2A-93A086D60F12}" presName="accentRepeatNode" presStyleLbl="solidAlignAcc1" presStyleIdx="2" presStyleCnt="8"/>
      <dgm:spPr/>
    </dgm:pt>
    <dgm:pt modelId="{9F3CE30A-2ADF-4908-833A-411DEFC8F3B9}" type="pres">
      <dgm:prSet presAssocID="{3D47DF23-208A-4B18-AF95-AA1BA8066F6F}" presName="image2" presStyleCnt="0"/>
      <dgm:spPr/>
    </dgm:pt>
    <dgm:pt modelId="{AF647E66-3EAB-4A07-A06B-9C1FB670B662}" type="pres">
      <dgm:prSet presAssocID="{3D47DF23-208A-4B18-AF95-AA1BA8066F6F}" presName="imageRepeatNode" presStyleLbl="alignAcc1" presStyleIdx="1" presStyleCnt="4"/>
      <dgm:spPr/>
    </dgm:pt>
    <dgm:pt modelId="{1C3DD50B-5931-48C7-970E-B071229AA496}" type="pres">
      <dgm:prSet presAssocID="{3D47DF23-208A-4B18-AF95-AA1BA8066F6F}" presName="imageaccent2" presStyleCnt="0"/>
      <dgm:spPr/>
    </dgm:pt>
    <dgm:pt modelId="{A8283B17-03B0-4FE7-A998-0B03B7C9868F}" type="pres">
      <dgm:prSet presAssocID="{3D47DF23-208A-4B18-AF95-AA1BA8066F6F}" presName="accentRepeatNode" presStyleLbl="solidAlignAcc1" presStyleIdx="3" presStyleCnt="8"/>
      <dgm:spPr/>
    </dgm:pt>
    <dgm:pt modelId="{99A17A2B-0016-4BBC-A8C4-32335BD5905F}" type="pres">
      <dgm:prSet presAssocID="{5EE96342-9403-4EF4-8049-F58BC9CE69E9}" presName="text3" presStyleCnt="0"/>
      <dgm:spPr/>
    </dgm:pt>
    <dgm:pt modelId="{1F90E952-1049-42DA-A97E-A5A10FEACC4E}" type="pres">
      <dgm:prSet presAssocID="{5EE96342-9403-4EF4-8049-F58BC9CE69E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5171549-5847-49CA-86C0-B931908E1767}" type="pres">
      <dgm:prSet presAssocID="{5EE96342-9403-4EF4-8049-F58BC9CE69E9}" presName="textaccent3" presStyleCnt="0"/>
      <dgm:spPr/>
    </dgm:pt>
    <dgm:pt modelId="{5C689A4E-63B2-42A7-96CA-62ECDF64A105}" type="pres">
      <dgm:prSet presAssocID="{5EE96342-9403-4EF4-8049-F58BC9CE69E9}" presName="accentRepeatNode" presStyleLbl="solidAlignAcc1" presStyleIdx="4" presStyleCnt="8"/>
      <dgm:spPr/>
    </dgm:pt>
    <dgm:pt modelId="{1A6FB3A1-998B-4872-AC79-F80DF7FB7F11}" type="pres">
      <dgm:prSet presAssocID="{51D2138F-C5BA-4D5F-87AA-A063D78950EB}" presName="image3" presStyleCnt="0"/>
      <dgm:spPr/>
    </dgm:pt>
    <dgm:pt modelId="{91E48AEF-966A-4BEE-B000-EB7C36C9D691}" type="pres">
      <dgm:prSet presAssocID="{51D2138F-C5BA-4D5F-87AA-A063D78950EB}" presName="imageRepeatNode" presStyleLbl="alignAcc1" presStyleIdx="2" presStyleCnt="4"/>
      <dgm:spPr/>
    </dgm:pt>
    <dgm:pt modelId="{4087FD8E-3842-4892-BA80-3C20A2D6F27E}" type="pres">
      <dgm:prSet presAssocID="{51D2138F-C5BA-4D5F-87AA-A063D78950EB}" presName="imageaccent3" presStyleCnt="0"/>
      <dgm:spPr/>
    </dgm:pt>
    <dgm:pt modelId="{D5BAA6F4-940D-4E49-8915-28F21AD94997}" type="pres">
      <dgm:prSet presAssocID="{51D2138F-C5BA-4D5F-87AA-A063D78950EB}" presName="accentRepeatNode" presStyleLbl="solidAlignAcc1" presStyleIdx="5" presStyleCnt="8"/>
      <dgm:spPr/>
    </dgm:pt>
    <dgm:pt modelId="{D4BE284C-4D72-48CD-8B68-2345B7614983}" type="pres">
      <dgm:prSet presAssocID="{BBDDC996-EFDB-4062-A9FF-1A7CABD25B61}" presName="text4" presStyleCnt="0"/>
      <dgm:spPr/>
    </dgm:pt>
    <dgm:pt modelId="{297D4CFF-ED75-4037-8402-EB73ABFAFD46}" type="pres">
      <dgm:prSet presAssocID="{BBDDC996-EFDB-4062-A9FF-1A7CABD25B6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787002E-5E67-47A5-ACB5-1B27203B39E5}" type="pres">
      <dgm:prSet presAssocID="{BBDDC996-EFDB-4062-A9FF-1A7CABD25B61}" presName="textaccent4" presStyleCnt="0"/>
      <dgm:spPr/>
    </dgm:pt>
    <dgm:pt modelId="{13AD82C5-7F63-4C4C-B8D4-2B97433EA6EA}" type="pres">
      <dgm:prSet presAssocID="{BBDDC996-EFDB-4062-A9FF-1A7CABD25B61}" presName="accentRepeatNode" presStyleLbl="solidAlignAcc1" presStyleIdx="6" presStyleCnt="8"/>
      <dgm:spPr/>
    </dgm:pt>
    <dgm:pt modelId="{677BA3DE-D313-48B0-B99A-4E57A81A5801}" type="pres">
      <dgm:prSet presAssocID="{50592232-A618-4B22-A949-F48CBB9ECEF2}" presName="image4" presStyleCnt="0"/>
      <dgm:spPr/>
    </dgm:pt>
    <dgm:pt modelId="{84CE1342-B44F-4BE2-A795-BB215162BC58}" type="pres">
      <dgm:prSet presAssocID="{50592232-A618-4B22-A949-F48CBB9ECEF2}" presName="imageRepeatNode" presStyleLbl="alignAcc1" presStyleIdx="3" presStyleCnt="4"/>
      <dgm:spPr/>
    </dgm:pt>
    <dgm:pt modelId="{875BF6B7-F153-4434-A44C-29EA808BA54D}" type="pres">
      <dgm:prSet presAssocID="{50592232-A618-4B22-A949-F48CBB9ECEF2}" presName="imageaccent4" presStyleCnt="0"/>
      <dgm:spPr/>
    </dgm:pt>
    <dgm:pt modelId="{32E72788-5084-4420-ACC7-1E545860D13C}" type="pres">
      <dgm:prSet presAssocID="{50592232-A618-4B22-A949-F48CBB9ECEF2}" presName="accentRepeatNode" presStyleLbl="solidAlignAcc1" presStyleIdx="7" presStyleCnt="8"/>
      <dgm:spPr/>
    </dgm:pt>
  </dgm:ptLst>
  <dgm:cxnLst>
    <dgm:cxn modelId="{11AEAD08-4AEB-4EBE-9CA2-2C345E10E2E7}" srcId="{7C84F1D9-7B06-48B9-952E-CAE9F388C401}" destId="{BBDDC996-EFDB-4062-A9FF-1A7CABD25B61}" srcOrd="3" destOrd="0" parTransId="{4B66FA52-1780-416E-A92C-AA7CC8261B8A}" sibTransId="{50592232-A618-4B22-A949-F48CBB9ECEF2}"/>
    <dgm:cxn modelId="{BC468B1C-130B-4109-8A24-8A7E8AB9F21B}" type="presOf" srcId="{3D47DF23-208A-4B18-AF95-AA1BA8066F6F}" destId="{AF647E66-3EAB-4A07-A06B-9C1FB670B662}" srcOrd="0" destOrd="0" presId="urn:microsoft.com/office/officeart/2008/layout/HexagonCluster"/>
    <dgm:cxn modelId="{FF794E1D-161F-4176-89E0-3289BEA0C900}" type="presOf" srcId="{AC292DC1-C6CE-4D6D-AEB3-93950C75F81D}" destId="{C7BF922D-0635-48DE-8F74-635E984916A7}" srcOrd="0" destOrd="0" presId="urn:microsoft.com/office/officeart/2008/layout/HexagonCluster"/>
    <dgm:cxn modelId="{FD11FE20-2A28-4910-8236-F3DBFAF93A13}" type="presOf" srcId="{7C84F1D9-7B06-48B9-952E-CAE9F388C401}" destId="{E29A0677-4F60-4620-860E-1146639C30DF}" srcOrd="0" destOrd="0" presId="urn:microsoft.com/office/officeart/2008/layout/HexagonCluster"/>
    <dgm:cxn modelId="{04D4AE27-582E-4705-9421-45A044B4129C}" type="presOf" srcId="{4934B6A2-C769-4B97-B6B5-9387637A080D}" destId="{505BFB88-9F31-4BF7-AA67-D6A6E0FC57A0}" srcOrd="0" destOrd="0" presId="urn:microsoft.com/office/officeart/2008/layout/HexagonCluster"/>
    <dgm:cxn modelId="{7B97A22C-9C29-4EB5-8102-BE881FD9C64F}" type="presOf" srcId="{51D2138F-C5BA-4D5F-87AA-A063D78950EB}" destId="{91E48AEF-966A-4BEE-B000-EB7C36C9D691}" srcOrd="0" destOrd="0" presId="urn:microsoft.com/office/officeart/2008/layout/HexagonCluster"/>
    <dgm:cxn modelId="{7C6F9C75-1CB5-4A03-8B0F-A31C56FB794B}" type="presOf" srcId="{50592232-A618-4B22-A949-F48CBB9ECEF2}" destId="{84CE1342-B44F-4BE2-A795-BB215162BC58}" srcOrd="0" destOrd="0" presId="urn:microsoft.com/office/officeart/2008/layout/HexagonCluster"/>
    <dgm:cxn modelId="{9E21027E-0B3E-4D33-8662-C370D64A4367}" srcId="{7C84F1D9-7B06-48B9-952E-CAE9F388C401}" destId="{136B0C37-8E67-460E-AC2A-93A086D60F12}" srcOrd="1" destOrd="0" parTransId="{3894FC18-B225-4C8C-8816-4A733CED98E5}" sibTransId="{3D47DF23-208A-4B18-AF95-AA1BA8066F6F}"/>
    <dgm:cxn modelId="{613F317E-BD47-4840-BCD2-C0471AF81DC7}" type="presOf" srcId="{136B0C37-8E67-460E-AC2A-93A086D60F12}" destId="{3C530931-A3C2-49E0-B43D-49AD742AD7DB}" srcOrd="0" destOrd="0" presId="urn:microsoft.com/office/officeart/2008/layout/HexagonCluster"/>
    <dgm:cxn modelId="{B0A20B8A-8C06-4866-A730-77B017CFEA88}" srcId="{7C84F1D9-7B06-48B9-952E-CAE9F388C401}" destId="{AC292DC1-C6CE-4D6D-AEB3-93950C75F81D}" srcOrd="0" destOrd="0" parTransId="{BC0E6F9D-9E19-47E7-B51C-5BBA6E6233F7}" sibTransId="{4934B6A2-C769-4B97-B6B5-9387637A080D}"/>
    <dgm:cxn modelId="{0ECB6894-05CD-4565-8C24-4281BD21F51A}" srcId="{7C84F1D9-7B06-48B9-952E-CAE9F388C401}" destId="{5EE96342-9403-4EF4-8049-F58BC9CE69E9}" srcOrd="2" destOrd="0" parTransId="{B7D55642-8B17-43C9-93A2-8A449472BF32}" sibTransId="{51D2138F-C5BA-4D5F-87AA-A063D78950EB}"/>
    <dgm:cxn modelId="{5D46A896-4601-4937-933F-D6294FF3F897}" type="presOf" srcId="{BBDDC996-EFDB-4062-A9FF-1A7CABD25B61}" destId="{297D4CFF-ED75-4037-8402-EB73ABFAFD46}" srcOrd="0" destOrd="0" presId="urn:microsoft.com/office/officeart/2008/layout/HexagonCluster"/>
    <dgm:cxn modelId="{F62772EF-B7E8-4318-9070-BE2703D4EF2D}" type="presOf" srcId="{5EE96342-9403-4EF4-8049-F58BC9CE69E9}" destId="{1F90E952-1049-42DA-A97E-A5A10FEACC4E}" srcOrd="0" destOrd="0" presId="urn:microsoft.com/office/officeart/2008/layout/HexagonCluster"/>
    <dgm:cxn modelId="{15D111A3-7A46-40DA-9E8B-63083327C448}" type="presParOf" srcId="{E29A0677-4F60-4620-860E-1146639C30DF}" destId="{889A70F6-10AF-4EBE-B73A-99D764E27ED7}" srcOrd="0" destOrd="0" presId="urn:microsoft.com/office/officeart/2008/layout/HexagonCluster"/>
    <dgm:cxn modelId="{256A8CCC-7291-43DF-8418-0D2926EF7C95}" type="presParOf" srcId="{889A70F6-10AF-4EBE-B73A-99D764E27ED7}" destId="{C7BF922D-0635-48DE-8F74-635E984916A7}" srcOrd="0" destOrd="0" presId="urn:microsoft.com/office/officeart/2008/layout/HexagonCluster"/>
    <dgm:cxn modelId="{BE0E08CF-1ECD-46BD-96B7-73237248F3EF}" type="presParOf" srcId="{E29A0677-4F60-4620-860E-1146639C30DF}" destId="{28CF3049-4214-4F95-AEB3-E787F6FBBE7E}" srcOrd="1" destOrd="0" presId="urn:microsoft.com/office/officeart/2008/layout/HexagonCluster"/>
    <dgm:cxn modelId="{06C64B42-8C77-4AC5-8F44-71ADE0064FF9}" type="presParOf" srcId="{28CF3049-4214-4F95-AEB3-E787F6FBBE7E}" destId="{2AF2E328-B02B-4EA6-82EA-2CF6DA13CF4E}" srcOrd="0" destOrd="0" presId="urn:microsoft.com/office/officeart/2008/layout/HexagonCluster"/>
    <dgm:cxn modelId="{B74D34E8-25B0-47CB-ADAA-063B7209FEC2}" type="presParOf" srcId="{E29A0677-4F60-4620-860E-1146639C30DF}" destId="{93E348A9-7C60-482E-A69B-CB27C37A6C4D}" srcOrd="2" destOrd="0" presId="urn:microsoft.com/office/officeart/2008/layout/HexagonCluster"/>
    <dgm:cxn modelId="{C355563D-2169-44F0-83CF-4F5B2AC6D5CB}" type="presParOf" srcId="{93E348A9-7C60-482E-A69B-CB27C37A6C4D}" destId="{505BFB88-9F31-4BF7-AA67-D6A6E0FC57A0}" srcOrd="0" destOrd="0" presId="urn:microsoft.com/office/officeart/2008/layout/HexagonCluster"/>
    <dgm:cxn modelId="{FED32957-7B45-45B6-8827-F99C6AA7C4AE}" type="presParOf" srcId="{E29A0677-4F60-4620-860E-1146639C30DF}" destId="{6EBB9103-65FB-4684-9374-9B32A6738D17}" srcOrd="3" destOrd="0" presId="urn:microsoft.com/office/officeart/2008/layout/HexagonCluster"/>
    <dgm:cxn modelId="{52DDE47E-953D-46A7-9503-A84F870C517E}" type="presParOf" srcId="{6EBB9103-65FB-4684-9374-9B32A6738D17}" destId="{DD23BF25-24DF-4679-9CA8-DF8981E208F7}" srcOrd="0" destOrd="0" presId="urn:microsoft.com/office/officeart/2008/layout/HexagonCluster"/>
    <dgm:cxn modelId="{36DAA8AA-19C2-48B4-88FD-9EA2C697B22F}" type="presParOf" srcId="{E29A0677-4F60-4620-860E-1146639C30DF}" destId="{F4296F53-A69C-4091-92F1-3DFF79B5115F}" srcOrd="4" destOrd="0" presId="urn:microsoft.com/office/officeart/2008/layout/HexagonCluster"/>
    <dgm:cxn modelId="{1F991D6B-9FC4-4655-8B37-857C3EC71384}" type="presParOf" srcId="{F4296F53-A69C-4091-92F1-3DFF79B5115F}" destId="{3C530931-A3C2-49E0-B43D-49AD742AD7DB}" srcOrd="0" destOrd="0" presId="urn:microsoft.com/office/officeart/2008/layout/HexagonCluster"/>
    <dgm:cxn modelId="{A6C9E53E-C654-4CFA-982F-6CB9AC52B8BA}" type="presParOf" srcId="{E29A0677-4F60-4620-860E-1146639C30DF}" destId="{194077F6-6EE0-4C15-81A9-94491861B7F0}" srcOrd="5" destOrd="0" presId="urn:microsoft.com/office/officeart/2008/layout/HexagonCluster"/>
    <dgm:cxn modelId="{335BB783-9A31-4BA0-AB8C-00E75D89C6CE}" type="presParOf" srcId="{194077F6-6EE0-4C15-81A9-94491861B7F0}" destId="{F825E607-8F66-470C-A82F-70A82A2AD3BD}" srcOrd="0" destOrd="0" presId="urn:microsoft.com/office/officeart/2008/layout/HexagonCluster"/>
    <dgm:cxn modelId="{8299E1E8-5FD4-4793-B39A-555BAD9BC712}" type="presParOf" srcId="{E29A0677-4F60-4620-860E-1146639C30DF}" destId="{9F3CE30A-2ADF-4908-833A-411DEFC8F3B9}" srcOrd="6" destOrd="0" presId="urn:microsoft.com/office/officeart/2008/layout/HexagonCluster"/>
    <dgm:cxn modelId="{3AC6A2BF-58DF-4BB4-B1F8-BAF86AB32995}" type="presParOf" srcId="{9F3CE30A-2ADF-4908-833A-411DEFC8F3B9}" destId="{AF647E66-3EAB-4A07-A06B-9C1FB670B662}" srcOrd="0" destOrd="0" presId="urn:microsoft.com/office/officeart/2008/layout/HexagonCluster"/>
    <dgm:cxn modelId="{1961C188-603D-4936-AE7F-A6FD9980ED21}" type="presParOf" srcId="{E29A0677-4F60-4620-860E-1146639C30DF}" destId="{1C3DD50B-5931-48C7-970E-B071229AA496}" srcOrd="7" destOrd="0" presId="urn:microsoft.com/office/officeart/2008/layout/HexagonCluster"/>
    <dgm:cxn modelId="{C2EEACD2-BEB7-4BE9-A828-620F0DBE0838}" type="presParOf" srcId="{1C3DD50B-5931-48C7-970E-B071229AA496}" destId="{A8283B17-03B0-4FE7-A998-0B03B7C9868F}" srcOrd="0" destOrd="0" presId="urn:microsoft.com/office/officeart/2008/layout/HexagonCluster"/>
    <dgm:cxn modelId="{3C8BB812-407C-4DC7-83D7-36ABF4B295A9}" type="presParOf" srcId="{E29A0677-4F60-4620-860E-1146639C30DF}" destId="{99A17A2B-0016-4BBC-A8C4-32335BD5905F}" srcOrd="8" destOrd="0" presId="urn:microsoft.com/office/officeart/2008/layout/HexagonCluster"/>
    <dgm:cxn modelId="{CDA56333-D647-44E5-AD29-50A370D599D7}" type="presParOf" srcId="{99A17A2B-0016-4BBC-A8C4-32335BD5905F}" destId="{1F90E952-1049-42DA-A97E-A5A10FEACC4E}" srcOrd="0" destOrd="0" presId="urn:microsoft.com/office/officeart/2008/layout/HexagonCluster"/>
    <dgm:cxn modelId="{F66D1CDB-4210-4179-A070-F23AB3FB964B}" type="presParOf" srcId="{E29A0677-4F60-4620-860E-1146639C30DF}" destId="{85171549-5847-49CA-86C0-B931908E1767}" srcOrd="9" destOrd="0" presId="urn:microsoft.com/office/officeart/2008/layout/HexagonCluster"/>
    <dgm:cxn modelId="{05B0946B-4790-4ECB-9615-96DF34981CFF}" type="presParOf" srcId="{85171549-5847-49CA-86C0-B931908E1767}" destId="{5C689A4E-63B2-42A7-96CA-62ECDF64A105}" srcOrd="0" destOrd="0" presId="urn:microsoft.com/office/officeart/2008/layout/HexagonCluster"/>
    <dgm:cxn modelId="{B5E500CB-3972-4387-99D4-D14F25A0CAF0}" type="presParOf" srcId="{E29A0677-4F60-4620-860E-1146639C30DF}" destId="{1A6FB3A1-998B-4872-AC79-F80DF7FB7F11}" srcOrd="10" destOrd="0" presId="urn:microsoft.com/office/officeart/2008/layout/HexagonCluster"/>
    <dgm:cxn modelId="{54366B1F-97FC-4C92-B514-D08AC4E251F7}" type="presParOf" srcId="{1A6FB3A1-998B-4872-AC79-F80DF7FB7F11}" destId="{91E48AEF-966A-4BEE-B000-EB7C36C9D691}" srcOrd="0" destOrd="0" presId="urn:microsoft.com/office/officeart/2008/layout/HexagonCluster"/>
    <dgm:cxn modelId="{A615C46C-13DC-4FC7-B5DB-FA39AF32F1C8}" type="presParOf" srcId="{E29A0677-4F60-4620-860E-1146639C30DF}" destId="{4087FD8E-3842-4892-BA80-3C20A2D6F27E}" srcOrd="11" destOrd="0" presId="urn:microsoft.com/office/officeart/2008/layout/HexagonCluster"/>
    <dgm:cxn modelId="{ADD541E4-8234-483F-A0F0-6E52975881AF}" type="presParOf" srcId="{4087FD8E-3842-4892-BA80-3C20A2D6F27E}" destId="{D5BAA6F4-940D-4E49-8915-28F21AD94997}" srcOrd="0" destOrd="0" presId="urn:microsoft.com/office/officeart/2008/layout/HexagonCluster"/>
    <dgm:cxn modelId="{E83C0B5F-AE0B-48EE-B75B-512865DE184A}" type="presParOf" srcId="{E29A0677-4F60-4620-860E-1146639C30DF}" destId="{D4BE284C-4D72-48CD-8B68-2345B7614983}" srcOrd="12" destOrd="0" presId="urn:microsoft.com/office/officeart/2008/layout/HexagonCluster"/>
    <dgm:cxn modelId="{4A9A68D4-28C3-467F-BC42-D17C3C81B6A6}" type="presParOf" srcId="{D4BE284C-4D72-48CD-8B68-2345B7614983}" destId="{297D4CFF-ED75-4037-8402-EB73ABFAFD46}" srcOrd="0" destOrd="0" presId="urn:microsoft.com/office/officeart/2008/layout/HexagonCluster"/>
    <dgm:cxn modelId="{F0C9AF94-DC9D-4E69-86D2-196600728629}" type="presParOf" srcId="{E29A0677-4F60-4620-860E-1146639C30DF}" destId="{D787002E-5E67-47A5-ACB5-1B27203B39E5}" srcOrd="13" destOrd="0" presId="urn:microsoft.com/office/officeart/2008/layout/HexagonCluster"/>
    <dgm:cxn modelId="{4ABDB9B4-B4BD-4482-B039-EDA9C3C06747}" type="presParOf" srcId="{D787002E-5E67-47A5-ACB5-1B27203B39E5}" destId="{13AD82C5-7F63-4C4C-B8D4-2B97433EA6EA}" srcOrd="0" destOrd="0" presId="urn:microsoft.com/office/officeart/2008/layout/HexagonCluster"/>
    <dgm:cxn modelId="{0850C629-461F-4E4E-91BA-4158FA28BDF2}" type="presParOf" srcId="{E29A0677-4F60-4620-860E-1146639C30DF}" destId="{677BA3DE-D313-48B0-B99A-4E57A81A5801}" srcOrd="14" destOrd="0" presId="urn:microsoft.com/office/officeart/2008/layout/HexagonCluster"/>
    <dgm:cxn modelId="{552442E8-1C85-47A0-A331-E36BA9658EB5}" type="presParOf" srcId="{677BA3DE-D313-48B0-B99A-4E57A81A5801}" destId="{84CE1342-B44F-4BE2-A795-BB215162BC58}" srcOrd="0" destOrd="0" presId="urn:microsoft.com/office/officeart/2008/layout/HexagonCluster"/>
    <dgm:cxn modelId="{F1B6E033-3981-428B-AC12-63977021D997}" type="presParOf" srcId="{E29A0677-4F60-4620-860E-1146639C30DF}" destId="{875BF6B7-F153-4434-A44C-29EA808BA54D}" srcOrd="15" destOrd="0" presId="urn:microsoft.com/office/officeart/2008/layout/HexagonCluster"/>
    <dgm:cxn modelId="{7576FB1E-7FD6-4EA5-919F-89BBD1F27442}" type="presParOf" srcId="{875BF6B7-F153-4434-A44C-29EA808BA54D}" destId="{32E72788-5084-4420-ACC7-1E545860D13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2B88B-491B-461C-BEA4-7A04DABD4F67}" type="doc">
      <dgm:prSet loTypeId="urn:microsoft.com/office/officeart/2005/8/layout/vList3" loCatId="picture" qsTypeId="urn:microsoft.com/office/officeart/2005/8/quickstyle/simple5" qsCatId="simple" csTypeId="urn:microsoft.com/office/officeart/2005/8/colors/colorful5" csCatId="colorful" phldr="1"/>
      <dgm:spPr/>
    </dgm:pt>
    <dgm:pt modelId="{75588C38-E641-4E76-813B-95524E7B11B3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1.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gm:t>
    </dgm:pt>
    <dgm:pt modelId="{08785B60-559C-47FD-A494-C9F653ED5441}" type="parTrans" cxnId="{368D1F94-3347-4E16-8D6E-D4F992A85092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193BACF-3C8D-4367-BFAF-82A5699A90F5}" type="sibTrans" cxnId="{368D1F94-3347-4E16-8D6E-D4F992A85092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3BF642E-6130-470F-9FDF-C15793ED0622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2.  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gm:t>
    </dgm:pt>
    <dgm:pt modelId="{BDE6E668-9ABC-40AF-8BF8-FE6587BB4680}" type="parTrans" cxnId="{29595ADF-9A2A-4DB5-B1C5-4F233A1FDEB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E01CB0A-F3BA-4709-800F-0F6402C22160}" type="sibTrans" cxnId="{29595ADF-9A2A-4DB5-B1C5-4F233A1FDEB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978A260-6DF1-4E0F-BB89-0B44B34A3982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4.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PRESUPUESTO</a:t>
          </a:r>
        </a:p>
      </dgm:t>
    </dgm:pt>
    <dgm:pt modelId="{0CC254C2-240D-4144-B4E6-6A84D8B5CE9F}" type="parTrans" cxnId="{292A35CF-4FFC-4068-B867-CA3EC883C80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60AF2E6-2A1D-4CAE-915A-94409366F907}" type="sibTrans" cxnId="{292A35CF-4FFC-4068-B867-CA3EC883C80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671233E-7A88-4751-9878-3C804727BCD7}">
      <dgm:prSet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3.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</a:t>
          </a:r>
        </a:p>
      </dgm:t>
    </dgm:pt>
    <dgm:pt modelId="{66040A52-0685-4D98-A18D-72477B89DCCE}" type="parTrans" cxnId="{9E4D6B1F-EB5E-4DF1-8A6F-C2376EAF7EF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48110F6-9166-4F15-8258-F999BC864D0F}" type="sibTrans" cxnId="{9E4D6B1F-EB5E-4DF1-8A6F-C2376EAF7EF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2872B2E-844B-4E86-B006-C69E5CC0B9F9}" type="pres">
      <dgm:prSet presAssocID="{8432B88B-491B-461C-BEA4-7A04DABD4F67}" presName="linearFlow" presStyleCnt="0">
        <dgm:presLayoutVars>
          <dgm:dir/>
          <dgm:resizeHandles val="exact"/>
        </dgm:presLayoutVars>
      </dgm:prSet>
      <dgm:spPr/>
    </dgm:pt>
    <dgm:pt modelId="{063E828E-21D1-4577-9511-8823724F9429}" type="pres">
      <dgm:prSet presAssocID="{75588C38-E641-4E76-813B-95524E7B11B3}" presName="composite" presStyleCnt="0"/>
      <dgm:spPr/>
    </dgm:pt>
    <dgm:pt modelId="{E5FAB27C-6815-4246-99C4-EE62D8546EFF}" type="pres">
      <dgm:prSet presAssocID="{75588C38-E641-4E76-813B-95524E7B11B3}" presName="imgShp" presStyleLbl="fgImgPlace1" presStyleIdx="0" presStyleCnt="4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A1002C5-F208-4367-BB62-4ADC881D9BE8}" type="pres">
      <dgm:prSet presAssocID="{75588C38-E641-4E76-813B-95524E7B11B3}" presName="txShp" presStyleLbl="node1" presStyleIdx="0" presStyleCnt="4">
        <dgm:presLayoutVars>
          <dgm:bulletEnabled val="1"/>
        </dgm:presLayoutVars>
      </dgm:prSet>
      <dgm:spPr/>
    </dgm:pt>
    <dgm:pt modelId="{E9DE2E3A-FE3C-45AD-B8FF-B2D955D3148B}" type="pres">
      <dgm:prSet presAssocID="{C193BACF-3C8D-4367-BFAF-82A5699A90F5}" presName="spacing" presStyleCnt="0"/>
      <dgm:spPr/>
    </dgm:pt>
    <dgm:pt modelId="{C723A0CB-F163-4241-AE17-259F30BB1727}" type="pres">
      <dgm:prSet presAssocID="{43BF642E-6130-470F-9FDF-C15793ED0622}" presName="composite" presStyleCnt="0"/>
      <dgm:spPr/>
    </dgm:pt>
    <dgm:pt modelId="{CCA0FBDF-F281-490C-96F6-77ED9A0B9F72}" type="pres">
      <dgm:prSet presAssocID="{43BF642E-6130-470F-9FDF-C15793ED0622}" presName="imgShp" presStyleLbl="fgImgPlace1" presStyleIdx="1" presStyleCnt="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23843FE-8030-443A-85E0-31F31AE977CF}" type="pres">
      <dgm:prSet presAssocID="{43BF642E-6130-470F-9FDF-C15793ED0622}" presName="txShp" presStyleLbl="node1" presStyleIdx="1" presStyleCnt="4">
        <dgm:presLayoutVars>
          <dgm:bulletEnabled val="1"/>
        </dgm:presLayoutVars>
      </dgm:prSet>
      <dgm:spPr/>
    </dgm:pt>
    <dgm:pt modelId="{4380BB75-C537-4995-BE17-AAA677322004}" type="pres">
      <dgm:prSet presAssocID="{6E01CB0A-F3BA-4709-800F-0F6402C22160}" presName="spacing" presStyleCnt="0"/>
      <dgm:spPr/>
    </dgm:pt>
    <dgm:pt modelId="{39B8564C-B890-4B7E-9900-96A3C576EF8D}" type="pres">
      <dgm:prSet presAssocID="{9671233E-7A88-4751-9878-3C804727BCD7}" presName="composite" presStyleCnt="0"/>
      <dgm:spPr/>
    </dgm:pt>
    <dgm:pt modelId="{12DADF0B-CEEE-431D-8398-F97A6367DF29}" type="pres">
      <dgm:prSet presAssocID="{9671233E-7A88-4751-9878-3C804727BCD7}" presName="imgShp" presStyleLbl="fgImgPlace1" presStyleIdx="2" presStyleCnt="4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8EE0F0B-E4B9-42E8-83DC-8BFD4BBA6934}" type="pres">
      <dgm:prSet presAssocID="{9671233E-7A88-4751-9878-3C804727BCD7}" presName="txShp" presStyleLbl="node1" presStyleIdx="2" presStyleCnt="4">
        <dgm:presLayoutVars>
          <dgm:bulletEnabled val="1"/>
        </dgm:presLayoutVars>
      </dgm:prSet>
      <dgm:spPr/>
    </dgm:pt>
    <dgm:pt modelId="{9F43EDB4-75BC-429A-8FCA-D8A759B7D89A}" type="pres">
      <dgm:prSet presAssocID="{D48110F6-9166-4F15-8258-F999BC864D0F}" presName="spacing" presStyleCnt="0"/>
      <dgm:spPr/>
    </dgm:pt>
    <dgm:pt modelId="{C6C48CC0-5CEF-4148-B865-260D97667CC5}" type="pres">
      <dgm:prSet presAssocID="{9978A260-6DF1-4E0F-BB89-0B44B34A3982}" presName="composite" presStyleCnt="0"/>
      <dgm:spPr/>
    </dgm:pt>
    <dgm:pt modelId="{E70C2594-07F4-466C-9D23-A1C09FDEE3A5}" type="pres">
      <dgm:prSet presAssocID="{9978A260-6DF1-4E0F-BB89-0B44B34A3982}" presName="imgShp" presStyleLbl="fgImgPlace1" presStyleIdx="3" presStyleCnt="4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815B468-9DDE-42AE-9263-10B82B7B24E6}" type="pres">
      <dgm:prSet presAssocID="{9978A260-6DF1-4E0F-BB89-0B44B34A3982}" presName="txShp" presStyleLbl="node1" presStyleIdx="3" presStyleCnt="4">
        <dgm:presLayoutVars>
          <dgm:bulletEnabled val="1"/>
        </dgm:presLayoutVars>
      </dgm:prSet>
      <dgm:spPr/>
    </dgm:pt>
  </dgm:ptLst>
  <dgm:cxnLst>
    <dgm:cxn modelId="{9E4D6B1F-EB5E-4DF1-8A6F-C2376EAF7EF4}" srcId="{8432B88B-491B-461C-BEA4-7A04DABD4F67}" destId="{9671233E-7A88-4751-9878-3C804727BCD7}" srcOrd="2" destOrd="0" parTransId="{66040A52-0685-4D98-A18D-72477B89DCCE}" sibTransId="{D48110F6-9166-4F15-8258-F999BC864D0F}"/>
    <dgm:cxn modelId="{71CAC630-FD96-4729-841B-F10D8389218F}" type="presOf" srcId="{75588C38-E641-4E76-813B-95524E7B11B3}" destId="{3A1002C5-F208-4367-BB62-4ADC881D9BE8}" srcOrd="0" destOrd="0" presId="urn:microsoft.com/office/officeart/2005/8/layout/vList3"/>
    <dgm:cxn modelId="{368D1F94-3347-4E16-8D6E-D4F992A85092}" srcId="{8432B88B-491B-461C-BEA4-7A04DABD4F67}" destId="{75588C38-E641-4E76-813B-95524E7B11B3}" srcOrd="0" destOrd="0" parTransId="{08785B60-559C-47FD-A494-C9F653ED5441}" sibTransId="{C193BACF-3C8D-4367-BFAF-82A5699A90F5}"/>
    <dgm:cxn modelId="{3D4FFCA1-4ED6-411D-B8DD-984D9E18FE8B}" type="presOf" srcId="{8432B88B-491B-461C-BEA4-7A04DABD4F67}" destId="{22872B2E-844B-4E86-B006-C69E5CC0B9F9}" srcOrd="0" destOrd="0" presId="urn:microsoft.com/office/officeart/2005/8/layout/vList3"/>
    <dgm:cxn modelId="{A8CB26AC-9760-4965-938F-F2AE9965216D}" type="presOf" srcId="{43BF642E-6130-470F-9FDF-C15793ED0622}" destId="{223843FE-8030-443A-85E0-31F31AE977CF}" srcOrd="0" destOrd="0" presId="urn:microsoft.com/office/officeart/2005/8/layout/vList3"/>
    <dgm:cxn modelId="{FD3C8DAC-4E4C-4B61-B713-ACAEBA146DA8}" type="presOf" srcId="{9978A260-6DF1-4E0F-BB89-0B44B34A3982}" destId="{F815B468-9DDE-42AE-9263-10B82B7B24E6}" srcOrd="0" destOrd="0" presId="urn:microsoft.com/office/officeart/2005/8/layout/vList3"/>
    <dgm:cxn modelId="{292A35CF-4FFC-4068-B867-CA3EC883C804}" srcId="{8432B88B-491B-461C-BEA4-7A04DABD4F67}" destId="{9978A260-6DF1-4E0F-BB89-0B44B34A3982}" srcOrd="3" destOrd="0" parTransId="{0CC254C2-240D-4144-B4E6-6A84D8B5CE9F}" sibTransId="{760AF2E6-2A1D-4CAE-915A-94409366F907}"/>
    <dgm:cxn modelId="{29595ADF-9A2A-4DB5-B1C5-4F233A1FDEB4}" srcId="{8432B88B-491B-461C-BEA4-7A04DABD4F67}" destId="{43BF642E-6130-470F-9FDF-C15793ED0622}" srcOrd="1" destOrd="0" parTransId="{BDE6E668-9ABC-40AF-8BF8-FE6587BB4680}" sibTransId="{6E01CB0A-F3BA-4709-800F-0F6402C22160}"/>
    <dgm:cxn modelId="{D507FEFB-931E-44C5-959F-C4305EB78303}" type="presOf" srcId="{9671233E-7A88-4751-9878-3C804727BCD7}" destId="{B8EE0F0B-E4B9-42E8-83DC-8BFD4BBA6934}" srcOrd="0" destOrd="0" presId="urn:microsoft.com/office/officeart/2005/8/layout/vList3"/>
    <dgm:cxn modelId="{903987FC-F267-4D07-B8DE-8A5C0D02F638}" type="presParOf" srcId="{22872B2E-844B-4E86-B006-C69E5CC0B9F9}" destId="{063E828E-21D1-4577-9511-8823724F9429}" srcOrd="0" destOrd="0" presId="urn:microsoft.com/office/officeart/2005/8/layout/vList3"/>
    <dgm:cxn modelId="{D6C2BFAB-3F76-4AEE-8E10-2DE40BC7B401}" type="presParOf" srcId="{063E828E-21D1-4577-9511-8823724F9429}" destId="{E5FAB27C-6815-4246-99C4-EE62D8546EFF}" srcOrd="0" destOrd="0" presId="urn:microsoft.com/office/officeart/2005/8/layout/vList3"/>
    <dgm:cxn modelId="{D8FBFBF0-2B47-478F-84E3-FEC3013E84D7}" type="presParOf" srcId="{063E828E-21D1-4577-9511-8823724F9429}" destId="{3A1002C5-F208-4367-BB62-4ADC881D9BE8}" srcOrd="1" destOrd="0" presId="urn:microsoft.com/office/officeart/2005/8/layout/vList3"/>
    <dgm:cxn modelId="{C4D1871E-01CE-468B-8B9C-1E9D4CE18349}" type="presParOf" srcId="{22872B2E-844B-4E86-B006-C69E5CC0B9F9}" destId="{E9DE2E3A-FE3C-45AD-B8FF-B2D955D3148B}" srcOrd="1" destOrd="0" presId="urn:microsoft.com/office/officeart/2005/8/layout/vList3"/>
    <dgm:cxn modelId="{A20DF2F9-6EEE-46BD-8C62-6D63F6C1B9DB}" type="presParOf" srcId="{22872B2E-844B-4E86-B006-C69E5CC0B9F9}" destId="{C723A0CB-F163-4241-AE17-259F30BB1727}" srcOrd="2" destOrd="0" presId="urn:microsoft.com/office/officeart/2005/8/layout/vList3"/>
    <dgm:cxn modelId="{37685B88-161E-4AB1-8C12-7238B51E693E}" type="presParOf" srcId="{C723A0CB-F163-4241-AE17-259F30BB1727}" destId="{CCA0FBDF-F281-490C-96F6-77ED9A0B9F72}" srcOrd="0" destOrd="0" presId="urn:microsoft.com/office/officeart/2005/8/layout/vList3"/>
    <dgm:cxn modelId="{82DA47C5-73AD-4D6B-AFC3-C4FA9945E246}" type="presParOf" srcId="{C723A0CB-F163-4241-AE17-259F30BB1727}" destId="{223843FE-8030-443A-85E0-31F31AE977CF}" srcOrd="1" destOrd="0" presId="urn:microsoft.com/office/officeart/2005/8/layout/vList3"/>
    <dgm:cxn modelId="{88DF5CE5-B274-4BD5-8259-32C946E2DEB7}" type="presParOf" srcId="{22872B2E-844B-4E86-B006-C69E5CC0B9F9}" destId="{4380BB75-C537-4995-BE17-AAA677322004}" srcOrd="3" destOrd="0" presId="urn:microsoft.com/office/officeart/2005/8/layout/vList3"/>
    <dgm:cxn modelId="{3DD2A7C9-6D18-4BA4-8620-2BE990BEA6F2}" type="presParOf" srcId="{22872B2E-844B-4E86-B006-C69E5CC0B9F9}" destId="{39B8564C-B890-4B7E-9900-96A3C576EF8D}" srcOrd="4" destOrd="0" presId="urn:microsoft.com/office/officeart/2005/8/layout/vList3"/>
    <dgm:cxn modelId="{044A7A88-8920-49E3-A7F2-B05A02ACB4F4}" type="presParOf" srcId="{39B8564C-B890-4B7E-9900-96A3C576EF8D}" destId="{12DADF0B-CEEE-431D-8398-F97A6367DF29}" srcOrd="0" destOrd="0" presId="urn:microsoft.com/office/officeart/2005/8/layout/vList3"/>
    <dgm:cxn modelId="{9182EADE-6D87-4C92-A6EF-67EF6D3F83A9}" type="presParOf" srcId="{39B8564C-B890-4B7E-9900-96A3C576EF8D}" destId="{B8EE0F0B-E4B9-42E8-83DC-8BFD4BBA6934}" srcOrd="1" destOrd="0" presId="urn:microsoft.com/office/officeart/2005/8/layout/vList3"/>
    <dgm:cxn modelId="{9B42780A-4999-4DC6-AF63-2F60EFBB6821}" type="presParOf" srcId="{22872B2E-844B-4E86-B006-C69E5CC0B9F9}" destId="{9F43EDB4-75BC-429A-8FCA-D8A759B7D89A}" srcOrd="5" destOrd="0" presId="urn:microsoft.com/office/officeart/2005/8/layout/vList3"/>
    <dgm:cxn modelId="{460C9398-BD8D-48B7-8E04-F14D0AB90625}" type="presParOf" srcId="{22872B2E-844B-4E86-B006-C69E5CC0B9F9}" destId="{C6C48CC0-5CEF-4148-B865-260D97667CC5}" srcOrd="6" destOrd="0" presId="urn:microsoft.com/office/officeart/2005/8/layout/vList3"/>
    <dgm:cxn modelId="{1C9AC8BE-5E18-42F1-9B86-3BA052581285}" type="presParOf" srcId="{C6C48CC0-5CEF-4148-B865-260D97667CC5}" destId="{E70C2594-07F4-466C-9D23-A1C09FDEE3A5}" srcOrd="0" destOrd="0" presId="urn:microsoft.com/office/officeart/2005/8/layout/vList3"/>
    <dgm:cxn modelId="{D1C74546-0387-414D-959C-1A5DE81BC71E}" type="presParOf" srcId="{C6C48CC0-5CEF-4148-B865-260D97667CC5}" destId="{F815B468-9DDE-42AE-9263-10B82B7B24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32B88B-491B-461C-BEA4-7A04DABD4F67}" type="doc">
      <dgm:prSet loTypeId="urn:microsoft.com/office/officeart/2005/8/layout/vList3" loCatId="picture" qsTypeId="urn:microsoft.com/office/officeart/2005/8/quickstyle/simple5" qsCatId="simple" csTypeId="urn:microsoft.com/office/officeart/2005/8/colors/colorful5" csCatId="colorful" phldr="1"/>
      <dgm:spPr/>
    </dgm:pt>
    <dgm:pt modelId="{75588C38-E641-4E76-813B-95524E7B11B3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1.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gm:t>
    </dgm:pt>
    <dgm:pt modelId="{08785B60-559C-47FD-A494-C9F653ED5441}" type="parTrans" cxnId="{368D1F94-3347-4E16-8D6E-D4F992A85092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193BACF-3C8D-4367-BFAF-82A5699A90F5}" type="sibTrans" cxnId="{368D1F94-3347-4E16-8D6E-D4F992A85092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3BF642E-6130-470F-9FDF-C15793ED0622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2.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</a:t>
          </a:r>
        </a:p>
      </dgm:t>
    </dgm:pt>
    <dgm:pt modelId="{BDE6E668-9ABC-40AF-8BF8-FE6587BB4680}" type="parTrans" cxnId="{29595ADF-9A2A-4DB5-B1C5-4F233A1FDEB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E01CB0A-F3BA-4709-800F-0F6402C22160}" type="sibTrans" cxnId="{29595ADF-9A2A-4DB5-B1C5-4F233A1FDEB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978A260-6DF1-4E0F-BB89-0B44B34A3982}">
      <dgm:prSet phldrT="[Texto]"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4.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PRESUPUESTO</a:t>
          </a:r>
        </a:p>
      </dgm:t>
    </dgm:pt>
    <dgm:pt modelId="{0CC254C2-240D-4144-B4E6-6A84D8B5CE9F}" type="parTrans" cxnId="{292A35CF-4FFC-4068-B867-CA3EC883C80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60AF2E6-2A1D-4CAE-915A-94409366F907}" type="sibTrans" cxnId="{292A35CF-4FFC-4068-B867-CA3EC883C80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671233E-7A88-4751-9878-3C804727BCD7}">
      <dgm:prSet custT="1"/>
      <dgm:spPr/>
      <dgm:t>
        <a:bodyPr/>
        <a:lstStyle/>
        <a:p>
          <a:r>
            <a:rPr lang="es-EC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3.   </a:t>
          </a:r>
          <a:r>
            <a:rPr lang="es-EC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gm:t>
    </dgm:pt>
    <dgm:pt modelId="{66040A52-0685-4D98-A18D-72477B89DCCE}" type="parTrans" cxnId="{9E4D6B1F-EB5E-4DF1-8A6F-C2376EAF7EF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48110F6-9166-4F15-8258-F999BC864D0F}" type="sibTrans" cxnId="{9E4D6B1F-EB5E-4DF1-8A6F-C2376EAF7EF4}">
      <dgm:prSet/>
      <dgm:spPr/>
      <dgm:t>
        <a:bodyPr/>
        <a:lstStyle/>
        <a:p>
          <a:endParaRPr lang="es-EC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2872B2E-844B-4E86-B006-C69E5CC0B9F9}" type="pres">
      <dgm:prSet presAssocID="{8432B88B-491B-461C-BEA4-7A04DABD4F67}" presName="linearFlow" presStyleCnt="0">
        <dgm:presLayoutVars>
          <dgm:dir/>
          <dgm:resizeHandles val="exact"/>
        </dgm:presLayoutVars>
      </dgm:prSet>
      <dgm:spPr/>
    </dgm:pt>
    <dgm:pt modelId="{063E828E-21D1-4577-9511-8823724F9429}" type="pres">
      <dgm:prSet presAssocID="{75588C38-E641-4E76-813B-95524E7B11B3}" presName="composite" presStyleCnt="0"/>
      <dgm:spPr/>
    </dgm:pt>
    <dgm:pt modelId="{E5FAB27C-6815-4246-99C4-EE62D8546EFF}" type="pres">
      <dgm:prSet presAssocID="{75588C38-E641-4E76-813B-95524E7B11B3}" presName="imgShp" presStyleLbl="fgImgPlace1" presStyleIdx="0" presStyleCnt="4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A1002C5-F208-4367-BB62-4ADC881D9BE8}" type="pres">
      <dgm:prSet presAssocID="{75588C38-E641-4E76-813B-95524E7B11B3}" presName="txShp" presStyleLbl="node1" presStyleIdx="0" presStyleCnt="4">
        <dgm:presLayoutVars>
          <dgm:bulletEnabled val="1"/>
        </dgm:presLayoutVars>
      </dgm:prSet>
      <dgm:spPr/>
    </dgm:pt>
    <dgm:pt modelId="{E9DE2E3A-FE3C-45AD-B8FF-B2D955D3148B}" type="pres">
      <dgm:prSet presAssocID="{C193BACF-3C8D-4367-BFAF-82A5699A90F5}" presName="spacing" presStyleCnt="0"/>
      <dgm:spPr/>
    </dgm:pt>
    <dgm:pt modelId="{C723A0CB-F163-4241-AE17-259F30BB1727}" type="pres">
      <dgm:prSet presAssocID="{43BF642E-6130-470F-9FDF-C15793ED0622}" presName="composite" presStyleCnt="0"/>
      <dgm:spPr/>
    </dgm:pt>
    <dgm:pt modelId="{CCA0FBDF-F281-490C-96F6-77ED9A0B9F72}" type="pres">
      <dgm:prSet presAssocID="{43BF642E-6130-470F-9FDF-C15793ED0622}" presName="imgShp" presStyleLbl="fgImgPlace1" presStyleIdx="1" presStyleCnt="4" custLinFactY="32804" custLinFactNeighborX="-10422" custLinFactNeighborY="100000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23843FE-8030-443A-85E0-31F31AE977CF}" type="pres">
      <dgm:prSet presAssocID="{43BF642E-6130-470F-9FDF-C15793ED0622}" presName="txShp" presStyleLbl="node1" presStyleIdx="1" presStyleCnt="4">
        <dgm:presLayoutVars>
          <dgm:bulletEnabled val="1"/>
        </dgm:presLayoutVars>
      </dgm:prSet>
      <dgm:spPr/>
    </dgm:pt>
    <dgm:pt modelId="{4380BB75-C537-4995-BE17-AAA677322004}" type="pres">
      <dgm:prSet presAssocID="{6E01CB0A-F3BA-4709-800F-0F6402C22160}" presName="spacing" presStyleCnt="0"/>
      <dgm:spPr/>
    </dgm:pt>
    <dgm:pt modelId="{39B8564C-B890-4B7E-9900-96A3C576EF8D}" type="pres">
      <dgm:prSet presAssocID="{9671233E-7A88-4751-9878-3C804727BCD7}" presName="composite" presStyleCnt="0"/>
      <dgm:spPr/>
    </dgm:pt>
    <dgm:pt modelId="{12DADF0B-CEEE-431D-8398-F97A6367DF29}" type="pres">
      <dgm:prSet presAssocID="{9671233E-7A88-4751-9878-3C804727BCD7}" presName="imgShp" presStyleLbl="fgImgPlace1" presStyleIdx="2" presStyleCnt="4" custLinFactY="-29401" custLinFactNeighborX="-10422" custLinFactNeighborY="-100000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8EE0F0B-E4B9-42E8-83DC-8BFD4BBA6934}" type="pres">
      <dgm:prSet presAssocID="{9671233E-7A88-4751-9878-3C804727BCD7}" presName="txShp" presStyleLbl="node1" presStyleIdx="2" presStyleCnt="4">
        <dgm:presLayoutVars>
          <dgm:bulletEnabled val="1"/>
        </dgm:presLayoutVars>
      </dgm:prSet>
      <dgm:spPr/>
    </dgm:pt>
    <dgm:pt modelId="{9F43EDB4-75BC-429A-8FCA-D8A759B7D89A}" type="pres">
      <dgm:prSet presAssocID="{D48110F6-9166-4F15-8258-F999BC864D0F}" presName="spacing" presStyleCnt="0"/>
      <dgm:spPr/>
    </dgm:pt>
    <dgm:pt modelId="{C6C48CC0-5CEF-4148-B865-260D97667CC5}" type="pres">
      <dgm:prSet presAssocID="{9978A260-6DF1-4E0F-BB89-0B44B34A3982}" presName="composite" presStyleCnt="0"/>
      <dgm:spPr/>
    </dgm:pt>
    <dgm:pt modelId="{E70C2594-07F4-466C-9D23-A1C09FDEE3A5}" type="pres">
      <dgm:prSet presAssocID="{9978A260-6DF1-4E0F-BB89-0B44B34A3982}" presName="imgShp" presStyleLbl="fgImgPlace1" presStyleIdx="3" presStyleCnt="4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815B468-9DDE-42AE-9263-10B82B7B24E6}" type="pres">
      <dgm:prSet presAssocID="{9978A260-6DF1-4E0F-BB89-0B44B34A3982}" presName="txShp" presStyleLbl="node1" presStyleIdx="3" presStyleCnt="4">
        <dgm:presLayoutVars>
          <dgm:bulletEnabled val="1"/>
        </dgm:presLayoutVars>
      </dgm:prSet>
      <dgm:spPr/>
    </dgm:pt>
  </dgm:ptLst>
  <dgm:cxnLst>
    <dgm:cxn modelId="{A816C208-524E-4467-A39F-4C0E40239B38}" type="presOf" srcId="{75588C38-E641-4E76-813B-95524E7B11B3}" destId="{3A1002C5-F208-4367-BB62-4ADC881D9BE8}" srcOrd="0" destOrd="0" presId="urn:microsoft.com/office/officeart/2005/8/layout/vList3"/>
    <dgm:cxn modelId="{9E4D6B1F-EB5E-4DF1-8A6F-C2376EAF7EF4}" srcId="{8432B88B-491B-461C-BEA4-7A04DABD4F67}" destId="{9671233E-7A88-4751-9878-3C804727BCD7}" srcOrd="2" destOrd="0" parTransId="{66040A52-0685-4D98-A18D-72477B89DCCE}" sibTransId="{D48110F6-9166-4F15-8258-F999BC864D0F}"/>
    <dgm:cxn modelId="{7342A52D-710F-407C-84D4-138F083B07EC}" type="presOf" srcId="{9671233E-7A88-4751-9878-3C804727BCD7}" destId="{B8EE0F0B-E4B9-42E8-83DC-8BFD4BBA6934}" srcOrd="0" destOrd="0" presId="urn:microsoft.com/office/officeart/2005/8/layout/vList3"/>
    <dgm:cxn modelId="{0CAAC974-3F0B-4EB0-9156-28A832115DB5}" type="presOf" srcId="{8432B88B-491B-461C-BEA4-7A04DABD4F67}" destId="{22872B2E-844B-4E86-B006-C69E5CC0B9F9}" srcOrd="0" destOrd="0" presId="urn:microsoft.com/office/officeart/2005/8/layout/vList3"/>
    <dgm:cxn modelId="{FC58E477-A3CD-4AFF-A96C-547C1ABCFACD}" type="presOf" srcId="{9978A260-6DF1-4E0F-BB89-0B44B34A3982}" destId="{F815B468-9DDE-42AE-9263-10B82B7B24E6}" srcOrd="0" destOrd="0" presId="urn:microsoft.com/office/officeart/2005/8/layout/vList3"/>
    <dgm:cxn modelId="{368D1F94-3347-4E16-8D6E-D4F992A85092}" srcId="{8432B88B-491B-461C-BEA4-7A04DABD4F67}" destId="{75588C38-E641-4E76-813B-95524E7B11B3}" srcOrd="0" destOrd="0" parTransId="{08785B60-559C-47FD-A494-C9F653ED5441}" sibTransId="{C193BACF-3C8D-4367-BFAF-82A5699A90F5}"/>
    <dgm:cxn modelId="{23BC87A6-BF70-4EAE-ABFF-83D84298A8E1}" type="presOf" srcId="{43BF642E-6130-470F-9FDF-C15793ED0622}" destId="{223843FE-8030-443A-85E0-31F31AE977CF}" srcOrd="0" destOrd="0" presId="urn:microsoft.com/office/officeart/2005/8/layout/vList3"/>
    <dgm:cxn modelId="{292A35CF-4FFC-4068-B867-CA3EC883C804}" srcId="{8432B88B-491B-461C-BEA4-7A04DABD4F67}" destId="{9978A260-6DF1-4E0F-BB89-0B44B34A3982}" srcOrd="3" destOrd="0" parTransId="{0CC254C2-240D-4144-B4E6-6A84D8B5CE9F}" sibTransId="{760AF2E6-2A1D-4CAE-915A-94409366F907}"/>
    <dgm:cxn modelId="{29595ADF-9A2A-4DB5-B1C5-4F233A1FDEB4}" srcId="{8432B88B-491B-461C-BEA4-7A04DABD4F67}" destId="{43BF642E-6130-470F-9FDF-C15793ED0622}" srcOrd="1" destOrd="0" parTransId="{BDE6E668-9ABC-40AF-8BF8-FE6587BB4680}" sibTransId="{6E01CB0A-F3BA-4709-800F-0F6402C22160}"/>
    <dgm:cxn modelId="{91913AD9-4075-49EA-A9EF-CB9C9329D714}" type="presParOf" srcId="{22872B2E-844B-4E86-B006-C69E5CC0B9F9}" destId="{063E828E-21D1-4577-9511-8823724F9429}" srcOrd="0" destOrd="0" presId="urn:microsoft.com/office/officeart/2005/8/layout/vList3"/>
    <dgm:cxn modelId="{DD46AE24-5001-4ED0-B273-A9FC354F0C23}" type="presParOf" srcId="{063E828E-21D1-4577-9511-8823724F9429}" destId="{E5FAB27C-6815-4246-99C4-EE62D8546EFF}" srcOrd="0" destOrd="0" presId="urn:microsoft.com/office/officeart/2005/8/layout/vList3"/>
    <dgm:cxn modelId="{A7E78869-CD73-47D0-846E-1296BE087B24}" type="presParOf" srcId="{063E828E-21D1-4577-9511-8823724F9429}" destId="{3A1002C5-F208-4367-BB62-4ADC881D9BE8}" srcOrd="1" destOrd="0" presId="urn:microsoft.com/office/officeart/2005/8/layout/vList3"/>
    <dgm:cxn modelId="{4DC38003-6807-4DE9-AD94-8A767D00A542}" type="presParOf" srcId="{22872B2E-844B-4E86-B006-C69E5CC0B9F9}" destId="{E9DE2E3A-FE3C-45AD-B8FF-B2D955D3148B}" srcOrd="1" destOrd="0" presId="urn:microsoft.com/office/officeart/2005/8/layout/vList3"/>
    <dgm:cxn modelId="{FCBCFA63-D7BF-414E-ADAF-DD6368E143B3}" type="presParOf" srcId="{22872B2E-844B-4E86-B006-C69E5CC0B9F9}" destId="{C723A0CB-F163-4241-AE17-259F30BB1727}" srcOrd="2" destOrd="0" presId="urn:microsoft.com/office/officeart/2005/8/layout/vList3"/>
    <dgm:cxn modelId="{A3F78110-3539-4FC3-A877-FF2ED184BF1D}" type="presParOf" srcId="{C723A0CB-F163-4241-AE17-259F30BB1727}" destId="{CCA0FBDF-F281-490C-96F6-77ED9A0B9F72}" srcOrd="0" destOrd="0" presId="urn:microsoft.com/office/officeart/2005/8/layout/vList3"/>
    <dgm:cxn modelId="{428C77E5-50D2-4C13-8B21-E428580E6D4F}" type="presParOf" srcId="{C723A0CB-F163-4241-AE17-259F30BB1727}" destId="{223843FE-8030-443A-85E0-31F31AE977CF}" srcOrd="1" destOrd="0" presId="urn:microsoft.com/office/officeart/2005/8/layout/vList3"/>
    <dgm:cxn modelId="{A184DCFC-2B1D-46F2-9E3B-A284335EC77F}" type="presParOf" srcId="{22872B2E-844B-4E86-B006-C69E5CC0B9F9}" destId="{4380BB75-C537-4995-BE17-AAA677322004}" srcOrd="3" destOrd="0" presId="urn:microsoft.com/office/officeart/2005/8/layout/vList3"/>
    <dgm:cxn modelId="{D4A868BB-4180-40AC-AF74-FC8CDDE6A146}" type="presParOf" srcId="{22872B2E-844B-4E86-B006-C69E5CC0B9F9}" destId="{39B8564C-B890-4B7E-9900-96A3C576EF8D}" srcOrd="4" destOrd="0" presId="urn:microsoft.com/office/officeart/2005/8/layout/vList3"/>
    <dgm:cxn modelId="{4B146248-3AE7-4E57-AF48-053B34648FF9}" type="presParOf" srcId="{39B8564C-B890-4B7E-9900-96A3C576EF8D}" destId="{12DADF0B-CEEE-431D-8398-F97A6367DF29}" srcOrd="0" destOrd="0" presId="urn:microsoft.com/office/officeart/2005/8/layout/vList3"/>
    <dgm:cxn modelId="{80F053F5-0A28-4023-9CFE-135ABB81D907}" type="presParOf" srcId="{39B8564C-B890-4B7E-9900-96A3C576EF8D}" destId="{B8EE0F0B-E4B9-42E8-83DC-8BFD4BBA6934}" srcOrd="1" destOrd="0" presId="urn:microsoft.com/office/officeart/2005/8/layout/vList3"/>
    <dgm:cxn modelId="{7396DCC6-E995-47D0-B58F-CC5AC18D199A}" type="presParOf" srcId="{22872B2E-844B-4E86-B006-C69E5CC0B9F9}" destId="{9F43EDB4-75BC-429A-8FCA-D8A759B7D89A}" srcOrd="5" destOrd="0" presId="urn:microsoft.com/office/officeart/2005/8/layout/vList3"/>
    <dgm:cxn modelId="{5D14DE8D-9287-4994-8E28-DA9436B53312}" type="presParOf" srcId="{22872B2E-844B-4E86-B006-C69E5CC0B9F9}" destId="{C6C48CC0-5CEF-4148-B865-260D97667CC5}" srcOrd="6" destOrd="0" presId="urn:microsoft.com/office/officeart/2005/8/layout/vList3"/>
    <dgm:cxn modelId="{3ABA69A5-E057-40EB-91C2-32B721744D53}" type="presParOf" srcId="{C6C48CC0-5CEF-4148-B865-260D97667CC5}" destId="{E70C2594-07F4-466C-9D23-A1C09FDEE3A5}" srcOrd="0" destOrd="0" presId="urn:microsoft.com/office/officeart/2005/8/layout/vList3"/>
    <dgm:cxn modelId="{63025C48-C310-4B08-9686-4357AEB57CF3}" type="presParOf" srcId="{C6C48CC0-5CEF-4148-B865-260D97667CC5}" destId="{F815B468-9DDE-42AE-9263-10B82B7B24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CA8055-2F1A-45F0-B627-A17591C7E08B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47E50C4-1AE7-4729-81C9-57A3391CD316}">
      <dgm:prSet phldrT="[Texto]"/>
      <dgm:spPr/>
      <dgm:t>
        <a:bodyPr/>
        <a:lstStyle/>
        <a:p>
          <a:r>
            <a:rPr lang="es-EC" b="1" dirty="0"/>
            <a:t>INGRESOS FIJOS</a:t>
          </a:r>
        </a:p>
      </dgm:t>
    </dgm:pt>
    <dgm:pt modelId="{9183A611-48E9-4926-A72C-216EF2C1FD3C}" type="parTrans" cxnId="{A7040E6D-C24C-4517-A3F8-0DDDCCB9E955}">
      <dgm:prSet/>
      <dgm:spPr/>
      <dgm:t>
        <a:bodyPr/>
        <a:lstStyle/>
        <a:p>
          <a:endParaRPr lang="es-EC" b="1" dirty="0"/>
        </a:p>
      </dgm:t>
    </dgm:pt>
    <dgm:pt modelId="{BE9FA122-CFBA-42DB-BA44-7B0E55872C49}" type="sibTrans" cxnId="{A7040E6D-C24C-4517-A3F8-0DDDCCB9E955}">
      <dgm:prSet/>
      <dgm:spPr/>
      <dgm:t>
        <a:bodyPr/>
        <a:lstStyle/>
        <a:p>
          <a:endParaRPr lang="es-EC" b="1" dirty="0"/>
        </a:p>
      </dgm:t>
    </dgm:pt>
    <dgm:pt modelId="{A27FD835-4AB3-4C0B-998F-86E5E7C30ED1}">
      <dgm:prSet phldrT="[Texto]"/>
      <dgm:spPr/>
      <dgm:t>
        <a:bodyPr/>
        <a:lstStyle/>
        <a:p>
          <a:r>
            <a:rPr lang="es-EC" b="1" dirty="0"/>
            <a:t>INGRESOS VARIABLES</a:t>
          </a:r>
        </a:p>
      </dgm:t>
    </dgm:pt>
    <dgm:pt modelId="{18B68808-49DD-4B23-BBA0-C0A525C043F9}" type="parTrans" cxnId="{DA16FCD6-5E2B-4A86-B68B-6B83BC55547D}">
      <dgm:prSet/>
      <dgm:spPr/>
      <dgm:t>
        <a:bodyPr/>
        <a:lstStyle/>
        <a:p>
          <a:endParaRPr lang="es-EC" b="1" dirty="0"/>
        </a:p>
      </dgm:t>
    </dgm:pt>
    <dgm:pt modelId="{9D10EC55-39B5-4A7D-87CA-DC18B7CCA7D1}" type="sibTrans" cxnId="{DA16FCD6-5E2B-4A86-B68B-6B83BC55547D}">
      <dgm:prSet/>
      <dgm:spPr/>
      <dgm:t>
        <a:bodyPr/>
        <a:lstStyle/>
        <a:p>
          <a:endParaRPr lang="es-EC" b="1" dirty="0"/>
        </a:p>
      </dgm:t>
    </dgm:pt>
    <dgm:pt modelId="{3D0B7B83-96F6-44E7-9AE5-A125DA288DE0}" type="pres">
      <dgm:prSet presAssocID="{CACA8055-2F1A-45F0-B627-A17591C7E08B}" presName="Name0" presStyleCnt="0">
        <dgm:presLayoutVars>
          <dgm:dir/>
          <dgm:resizeHandles/>
        </dgm:presLayoutVars>
      </dgm:prSet>
      <dgm:spPr/>
    </dgm:pt>
    <dgm:pt modelId="{E6C032DB-F802-42D7-A931-E896704CAC18}" type="pres">
      <dgm:prSet presAssocID="{447E50C4-1AE7-4729-81C9-57A3391CD316}" presName="composite" presStyleCnt="0"/>
      <dgm:spPr/>
    </dgm:pt>
    <dgm:pt modelId="{F5303AFD-3013-4EEA-9047-045E03CF4C3D}" type="pres">
      <dgm:prSet presAssocID="{447E50C4-1AE7-4729-81C9-57A3391CD316}" presName="rect1" presStyleLbl="bgImgPlace1" presStyleIdx="0" presStyleCnt="2" custLinFactNeighborX="-28677" custLinFactNeighborY="-50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ople wearing headphones working on computers"/>
        </a:ext>
      </dgm:extLst>
    </dgm:pt>
    <dgm:pt modelId="{F02C6271-6084-430C-8301-7A02DD61E5ED}" type="pres">
      <dgm:prSet presAssocID="{447E50C4-1AE7-4729-81C9-57A3391CD316}" presName="rect2" presStyleLbl="node1" presStyleIdx="0" presStyleCnt="2" custLinFactNeighborX="-52914" custLinFactNeighborY="-778">
        <dgm:presLayoutVars>
          <dgm:bulletEnabled val="1"/>
        </dgm:presLayoutVars>
      </dgm:prSet>
      <dgm:spPr/>
    </dgm:pt>
    <dgm:pt modelId="{AEBD241C-BFF6-4F77-B856-E9582EBB856F}" type="pres">
      <dgm:prSet presAssocID="{BE9FA122-CFBA-42DB-BA44-7B0E55872C49}" presName="sibTrans" presStyleCnt="0"/>
      <dgm:spPr/>
    </dgm:pt>
    <dgm:pt modelId="{5D140976-ACB1-4627-9D1D-01EC57A0BDDA}" type="pres">
      <dgm:prSet presAssocID="{A27FD835-4AB3-4C0B-998F-86E5E7C30ED1}" presName="composite" presStyleCnt="0"/>
      <dgm:spPr/>
    </dgm:pt>
    <dgm:pt modelId="{7554856C-2914-4533-AD4A-3B6EC5DFECE3}" type="pres">
      <dgm:prSet presAssocID="{A27FD835-4AB3-4C0B-998F-86E5E7C30ED1}" presName="rect1" presStyleLbl="bgImgPlace1" presStyleIdx="1" presStyleCnt="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in apron standing outside bakery"/>
        </a:ext>
      </dgm:extLst>
    </dgm:pt>
    <dgm:pt modelId="{710EBA5B-4034-4159-BB5D-0715595817DC}" type="pres">
      <dgm:prSet presAssocID="{A27FD835-4AB3-4C0B-998F-86E5E7C30ED1}" presName="rect2" presStyleLbl="node1" presStyleIdx="1" presStyleCnt="2">
        <dgm:presLayoutVars>
          <dgm:bulletEnabled val="1"/>
        </dgm:presLayoutVars>
      </dgm:prSet>
      <dgm:spPr/>
    </dgm:pt>
  </dgm:ptLst>
  <dgm:cxnLst>
    <dgm:cxn modelId="{363D1902-F1F5-4CA2-8D79-69EFD7DD3204}" type="presOf" srcId="{A27FD835-4AB3-4C0B-998F-86E5E7C30ED1}" destId="{710EBA5B-4034-4159-BB5D-0715595817DC}" srcOrd="0" destOrd="0" presId="urn:microsoft.com/office/officeart/2008/layout/BendingPictureBlocks"/>
    <dgm:cxn modelId="{AE96910F-4B19-4B10-875B-E98A4AF18D0E}" type="presOf" srcId="{CACA8055-2F1A-45F0-B627-A17591C7E08B}" destId="{3D0B7B83-96F6-44E7-9AE5-A125DA288DE0}" srcOrd="0" destOrd="0" presId="urn:microsoft.com/office/officeart/2008/layout/BendingPictureBlocks"/>
    <dgm:cxn modelId="{A6BDAA35-EC2D-4E82-84AA-99F2652C2DF7}" type="presOf" srcId="{447E50C4-1AE7-4729-81C9-57A3391CD316}" destId="{F02C6271-6084-430C-8301-7A02DD61E5ED}" srcOrd="0" destOrd="0" presId="urn:microsoft.com/office/officeart/2008/layout/BendingPictureBlocks"/>
    <dgm:cxn modelId="{A7040E6D-C24C-4517-A3F8-0DDDCCB9E955}" srcId="{CACA8055-2F1A-45F0-B627-A17591C7E08B}" destId="{447E50C4-1AE7-4729-81C9-57A3391CD316}" srcOrd="0" destOrd="0" parTransId="{9183A611-48E9-4926-A72C-216EF2C1FD3C}" sibTransId="{BE9FA122-CFBA-42DB-BA44-7B0E55872C49}"/>
    <dgm:cxn modelId="{DA16FCD6-5E2B-4A86-B68B-6B83BC55547D}" srcId="{CACA8055-2F1A-45F0-B627-A17591C7E08B}" destId="{A27FD835-4AB3-4C0B-998F-86E5E7C30ED1}" srcOrd="1" destOrd="0" parTransId="{18B68808-49DD-4B23-BBA0-C0A525C043F9}" sibTransId="{9D10EC55-39B5-4A7D-87CA-DC18B7CCA7D1}"/>
    <dgm:cxn modelId="{8051BCB0-F0A9-488D-9F55-386F7ECC8E54}" type="presParOf" srcId="{3D0B7B83-96F6-44E7-9AE5-A125DA288DE0}" destId="{E6C032DB-F802-42D7-A931-E896704CAC18}" srcOrd="0" destOrd="0" presId="urn:microsoft.com/office/officeart/2008/layout/BendingPictureBlocks"/>
    <dgm:cxn modelId="{F058CDEF-0119-4C45-BC09-C547F0DCD4FF}" type="presParOf" srcId="{E6C032DB-F802-42D7-A931-E896704CAC18}" destId="{F5303AFD-3013-4EEA-9047-045E03CF4C3D}" srcOrd="0" destOrd="0" presId="urn:microsoft.com/office/officeart/2008/layout/BendingPictureBlocks"/>
    <dgm:cxn modelId="{6D36267E-3FFA-4602-8792-CA5D9C115141}" type="presParOf" srcId="{E6C032DB-F802-42D7-A931-E896704CAC18}" destId="{F02C6271-6084-430C-8301-7A02DD61E5ED}" srcOrd="1" destOrd="0" presId="urn:microsoft.com/office/officeart/2008/layout/BendingPictureBlocks"/>
    <dgm:cxn modelId="{898A4DF3-08FB-452D-A6DF-BE9DA98166B3}" type="presParOf" srcId="{3D0B7B83-96F6-44E7-9AE5-A125DA288DE0}" destId="{AEBD241C-BFF6-4F77-B856-E9582EBB856F}" srcOrd="1" destOrd="0" presId="urn:microsoft.com/office/officeart/2008/layout/BendingPictureBlocks"/>
    <dgm:cxn modelId="{8E9E787F-4E22-4C22-A409-AE2460E31A85}" type="presParOf" srcId="{3D0B7B83-96F6-44E7-9AE5-A125DA288DE0}" destId="{5D140976-ACB1-4627-9D1D-01EC57A0BDDA}" srcOrd="2" destOrd="0" presId="urn:microsoft.com/office/officeart/2008/layout/BendingPictureBlocks"/>
    <dgm:cxn modelId="{5A66F330-ABEF-4F3D-AA72-556F50A58341}" type="presParOf" srcId="{5D140976-ACB1-4627-9D1D-01EC57A0BDDA}" destId="{7554856C-2914-4533-AD4A-3B6EC5DFECE3}" srcOrd="0" destOrd="0" presId="urn:microsoft.com/office/officeart/2008/layout/BendingPictureBlocks"/>
    <dgm:cxn modelId="{B7F90D60-8B7E-4DC5-9249-50EE92600D31}" type="presParOf" srcId="{5D140976-ACB1-4627-9D1D-01EC57A0BDDA}" destId="{710EBA5B-4034-4159-BB5D-0715595817D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D7D7E1-C943-9740-9117-5F709BB8064E}" type="doc">
      <dgm:prSet loTypeId="urn:microsoft.com/office/officeart/2005/8/layout/orgChar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F132DD-1DDA-F942-B5BF-7D431ECA8CA3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AHORRO</a:t>
          </a:r>
          <a:endParaRPr lang="en-US" sz="1800" b="1" dirty="0">
            <a:solidFill>
              <a:schemeClr val="tx1"/>
            </a:solidFill>
          </a:endParaRPr>
        </a:p>
      </dgm:t>
    </dgm:pt>
    <dgm:pt modelId="{C271E59F-0413-B347-94A4-BC906927DEBF}" type="parTrans" cxnId="{ED88FBC2-3385-6847-9301-17350B512E39}">
      <dgm:prSet/>
      <dgm:spPr/>
      <dgm:t>
        <a:bodyPr/>
        <a:lstStyle/>
        <a:p>
          <a:endParaRPr lang="en-US" sz="1800"/>
        </a:p>
      </dgm:t>
    </dgm:pt>
    <dgm:pt modelId="{27B22FD3-08ED-004A-B045-C1305D1576BF}" type="sibTrans" cxnId="{ED88FBC2-3385-6847-9301-17350B512E39}">
      <dgm:prSet/>
      <dgm:spPr/>
      <dgm:t>
        <a:bodyPr/>
        <a:lstStyle/>
        <a:p>
          <a:endParaRPr lang="en-US" sz="1800"/>
        </a:p>
      </dgm:t>
    </dgm:pt>
    <dgm:pt modelId="{7116AE6E-78DB-054C-8AFA-A4064D979F3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/>
            <a:t>EVENTOS FUTUROS ESPERADOS</a:t>
          </a:r>
        </a:p>
      </dgm:t>
    </dgm:pt>
    <dgm:pt modelId="{8CE518C1-D579-3247-A615-0F845C602500}" type="parTrans" cxnId="{604ED469-5E91-A643-97D1-D78B030003D3}">
      <dgm:prSet/>
      <dgm:spPr/>
      <dgm:t>
        <a:bodyPr/>
        <a:lstStyle/>
        <a:p>
          <a:endParaRPr lang="en-US" sz="1800"/>
        </a:p>
      </dgm:t>
    </dgm:pt>
    <dgm:pt modelId="{07B8EECC-256A-6840-8ADD-370CAB3F0548}" type="sibTrans" cxnId="{604ED469-5E91-A643-97D1-D78B030003D3}">
      <dgm:prSet/>
      <dgm:spPr/>
      <dgm:t>
        <a:bodyPr/>
        <a:lstStyle/>
        <a:p>
          <a:endParaRPr lang="en-US" sz="1800"/>
        </a:p>
      </dgm:t>
    </dgm:pt>
    <dgm:pt modelId="{752943F5-199B-0043-872B-33CCAA9FDB9D}">
      <dgm:prSet phldrT="[Text]" custT="1"/>
      <dgm:spPr/>
      <dgm:t>
        <a:bodyPr/>
        <a:lstStyle/>
        <a:p>
          <a:r>
            <a:rPr lang="en-US" sz="1800" b="1" dirty="0"/>
            <a:t>EVENTOS FUTUROS INESPERADOS</a:t>
          </a:r>
        </a:p>
      </dgm:t>
    </dgm:pt>
    <dgm:pt modelId="{658871AD-F5EA-E542-B826-792EB6631499}" type="parTrans" cxnId="{F39450CB-CF79-CA40-B26D-2AD82551777C}">
      <dgm:prSet/>
      <dgm:spPr/>
      <dgm:t>
        <a:bodyPr/>
        <a:lstStyle/>
        <a:p>
          <a:endParaRPr lang="en-US" sz="1800"/>
        </a:p>
      </dgm:t>
    </dgm:pt>
    <dgm:pt modelId="{4EE6251F-841E-CF48-840F-8A684AE7C87E}" type="sibTrans" cxnId="{F39450CB-CF79-CA40-B26D-2AD82551777C}">
      <dgm:prSet/>
      <dgm:spPr/>
      <dgm:t>
        <a:bodyPr/>
        <a:lstStyle/>
        <a:p>
          <a:endParaRPr lang="en-US" sz="1800"/>
        </a:p>
      </dgm:t>
    </dgm:pt>
    <dgm:pt modelId="{AE1643FC-1668-DB40-9651-6BAD7C84466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 lIns="72000" tIns="72000" rIns="72000" bIns="72000"/>
        <a:lstStyle/>
        <a:p>
          <a:pPr algn="l"/>
          <a:r>
            <a:rPr lang="en-US" sz="1400" b="0" dirty="0" err="1">
              <a:solidFill>
                <a:schemeClr val="tx1"/>
              </a:solidFill>
            </a:rPr>
            <a:t>Seguros</a:t>
          </a:r>
          <a:endParaRPr lang="en-US" sz="1400" b="0" dirty="0">
            <a:solidFill>
              <a:schemeClr val="tx1"/>
            </a:solidFill>
          </a:endParaRPr>
        </a:p>
      </dgm:t>
    </dgm:pt>
    <dgm:pt modelId="{F37156A6-02AE-F14C-BC8C-133620A31284}" type="parTrans" cxnId="{F57B00B8-922C-B948-9F45-93F4446DC4DD}">
      <dgm:prSet/>
      <dgm:spPr/>
      <dgm:t>
        <a:bodyPr/>
        <a:lstStyle/>
        <a:p>
          <a:endParaRPr lang="en-US"/>
        </a:p>
      </dgm:t>
    </dgm:pt>
    <dgm:pt modelId="{F920816C-5CC9-0E48-90F3-7B4CC1D9F325}" type="sibTrans" cxnId="{F57B00B8-922C-B948-9F45-93F4446DC4DD}">
      <dgm:prSet/>
      <dgm:spPr/>
      <dgm:t>
        <a:bodyPr/>
        <a:lstStyle/>
        <a:p>
          <a:endParaRPr lang="en-US"/>
        </a:p>
      </dgm:t>
    </dgm:pt>
    <dgm:pt modelId="{C25C43EB-915B-D648-A454-41EC5545EB9A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 lIns="72000" tIns="72000" rIns="72000" bIns="72000"/>
        <a:lstStyle/>
        <a:p>
          <a:pPr algn="just"/>
          <a:r>
            <a:rPr lang="es-EC" sz="1400" dirty="0">
              <a:solidFill>
                <a:schemeClr val="tx1"/>
              </a:solidFill>
            </a:rPr>
            <a:t>Para afrontar eventos inesperados es muy importante tener una reserva de dinero o comúnmente conocido como </a:t>
          </a:r>
          <a:r>
            <a:rPr lang="es-EC" sz="1400" b="1" dirty="0">
              <a:solidFill>
                <a:schemeClr val="tx1"/>
              </a:solidFill>
            </a:rPr>
            <a:t>Fondo de Emergencia</a:t>
          </a:r>
          <a:r>
            <a:rPr lang="es-EC" sz="1400" dirty="0">
              <a:solidFill>
                <a:schemeClr val="tx1"/>
              </a:solidFill>
            </a:rPr>
            <a:t>. </a:t>
          </a:r>
        </a:p>
      </dgm:t>
    </dgm:pt>
    <dgm:pt modelId="{C59441CA-D800-024E-9F4C-30610267C4B2}" type="parTrans" cxnId="{E4F621E1-DDB5-9F42-860E-4590E4962066}">
      <dgm:prSet/>
      <dgm:spPr/>
      <dgm:t>
        <a:bodyPr/>
        <a:lstStyle/>
        <a:p>
          <a:endParaRPr lang="en-US"/>
        </a:p>
      </dgm:t>
    </dgm:pt>
    <dgm:pt modelId="{5A7E0019-F54E-2D48-AAFF-032A6C4E3D5C}" type="sibTrans" cxnId="{E4F621E1-DDB5-9F42-860E-4590E4962066}">
      <dgm:prSet/>
      <dgm:spPr/>
      <dgm:t>
        <a:bodyPr/>
        <a:lstStyle/>
        <a:p>
          <a:endParaRPr lang="en-US"/>
        </a:p>
      </dgm:t>
    </dgm:pt>
    <dgm:pt modelId="{E8895CBA-CDEF-F443-952A-E6869A42B1ED}" type="pres">
      <dgm:prSet presAssocID="{4BD7D7E1-C943-9740-9117-5F709BB806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115F594-3AF8-4C45-B211-54BE6CBF08B5}" type="pres">
      <dgm:prSet presAssocID="{53F132DD-1DDA-F942-B5BF-7D431ECA8CA3}" presName="hierRoot1" presStyleCnt="0">
        <dgm:presLayoutVars>
          <dgm:hierBranch val="init"/>
        </dgm:presLayoutVars>
      </dgm:prSet>
      <dgm:spPr/>
    </dgm:pt>
    <dgm:pt modelId="{6E6A7F0A-DD99-944C-8371-D6FA89DB4213}" type="pres">
      <dgm:prSet presAssocID="{53F132DD-1DDA-F942-B5BF-7D431ECA8CA3}" presName="rootComposite1" presStyleCnt="0"/>
      <dgm:spPr/>
    </dgm:pt>
    <dgm:pt modelId="{241980A1-1431-9D4A-92C2-40304582088B}" type="pres">
      <dgm:prSet presAssocID="{53F132DD-1DDA-F942-B5BF-7D431ECA8CA3}" presName="rootText1" presStyleLbl="node0" presStyleIdx="0" presStyleCnt="1" custScaleX="136455">
        <dgm:presLayoutVars>
          <dgm:chPref val="3"/>
        </dgm:presLayoutVars>
      </dgm:prSet>
      <dgm:spPr/>
    </dgm:pt>
    <dgm:pt modelId="{1B6258DB-CBF1-4A45-802A-7734B65D6EC9}" type="pres">
      <dgm:prSet presAssocID="{53F132DD-1DDA-F942-B5BF-7D431ECA8CA3}" presName="rootConnector1" presStyleLbl="node1" presStyleIdx="0" presStyleCnt="0"/>
      <dgm:spPr/>
    </dgm:pt>
    <dgm:pt modelId="{7E7976AF-612B-9A43-A3AE-747772DC8E27}" type="pres">
      <dgm:prSet presAssocID="{53F132DD-1DDA-F942-B5BF-7D431ECA8CA3}" presName="hierChild2" presStyleCnt="0"/>
      <dgm:spPr/>
    </dgm:pt>
    <dgm:pt modelId="{B7ADF3CB-EAA9-FC4D-9886-B8DD08EA9FE6}" type="pres">
      <dgm:prSet presAssocID="{8CE518C1-D579-3247-A615-0F845C602500}" presName="Name37" presStyleLbl="parChTrans1D2" presStyleIdx="0" presStyleCnt="2"/>
      <dgm:spPr/>
    </dgm:pt>
    <dgm:pt modelId="{D32D9E05-9612-F547-A7A9-384B9D7E34F8}" type="pres">
      <dgm:prSet presAssocID="{7116AE6E-78DB-054C-8AFA-A4064D979F3A}" presName="hierRoot2" presStyleCnt="0">
        <dgm:presLayoutVars>
          <dgm:hierBranch val="init"/>
        </dgm:presLayoutVars>
      </dgm:prSet>
      <dgm:spPr/>
    </dgm:pt>
    <dgm:pt modelId="{DAC211E8-A5ED-B244-A803-9E3D9A33C095}" type="pres">
      <dgm:prSet presAssocID="{7116AE6E-78DB-054C-8AFA-A4064D979F3A}" presName="rootComposite" presStyleCnt="0"/>
      <dgm:spPr/>
    </dgm:pt>
    <dgm:pt modelId="{534073C8-A746-214C-84C8-7B7144D9D6D9}" type="pres">
      <dgm:prSet presAssocID="{7116AE6E-78DB-054C-8AFA-A4064D979F3A}" presName="rootText" presStyleLbl="node2" presStyleIdx="0" presStyleCnt="2" custScaleX="184812">
        <dgm:presLayoutVars>
          <dgm:chPref val="3"/>
        </dgm:presLayoutVars>
      </dgm:prSet>
      <dgm:spPr/>
    </dgm:pt>
    <dgm:pt modelId="{3E8BDF7B-3836-E545-88BC-DBD2C2640D08}" type="pres">
      <dgm:prSet presAssocID="{7116AE6E-78DB-054C-8AFA-A4064D979F3A}" presName="rootConnector" presStyleLbl="node2" presStyleIdx="0" presStyleCnt="2"/>
      <dgm:spPr/>
    </dgm:pt>
    <dgm:pt modelId="{5F057159-90CA-4341-9D20-2F64BA7082CB}" type="pres">
      <dgm:prSet presAssocID="{7116AE6E-78DB-054C-8AFA-A4064D979F3A}" presName="hierChild4" presStyleCnt="0"/>
      <dgm:spPr/>
    </dgm:pt>
    <dgm:pt modelId="{65A4C233-3C04-E44B-BA91-8820134DA033}" type="pres">
      <dgm:prSet presAssocID="{7116AE6E-78DB-054C-8AFA-A4064D979F3A}" presName="hierChild5" presStyleCnt="0"/>
      <dgm:spPr/>
    </dgm:pt>
    <dgm:pt modelId="{5FB09037-AEA1-BB42-BA7F-AF5718F5B534}" type="pres">
      <dgm:prSet presAssocID="{658871AD-F5EA-E542-B826-792EB6631499}" presName="Name37" presStyleLbl="parChTrans1D2" presStyleIdx="1" presStyleCnt="2"/>
      <dgm:spPr/>
    </dgm:pt>
    <dgm:pt modelId="{A9557C8E-81F1-B24C-B09A-BFDCDBE7D0C0}" type="pres">
      <dgm:prSet presAssocID="{752943F5-199B-0043-872B-33CCAA9FDB9D}" presName="hierRoot2" presStyleCnt="0">
        <dgm:presLayoutVars>
          <dgm:hierBranch val="init"/>
        </dgm:presLayoutVars>
      </dgm:prSet>
      <dgm:spPr/>
    </dgm:pt>
    <dgm:pt modelId="{214D0D5E-8E6F-F84C-B833-9EFA2C472229}" type="pres">
      <dgm:prSet presAssocID="{752943F5-199B-0043-872B-33CCAA9FDB9D}" presName="rootComposite" presStyleCnt="0"/>
      <dgm:spPr/>
    </dgm:pt>
    <dgm:pt modelId="{2BA92206-8DF3-3A42-88AA-FA7106BA9E40}" type="pres">
      <dgm:prSet presAssocID="{752943F5-199B-0043-872B-33CCAA9FDB9D}" presName="rootText" presStyleLbl="node2" presStyleIdx="1" presStyleCnt="2" custScaleX="184812">
        <dgm:presLayoutVars>
          <dgm:chPref val="3"/>
        </dgm:presLayoutVars>
      </dgm:prSet>
      <dgm:spPr/>
    </dgm:pt>
    <dgm:pt modelId="{10B74893-FDE7-9243-833B-869C5FDB78D9}" type="pres">
      <dgm:prSet presAssocID="{752943F5-199B-0043-872B-33CCAA9FDB9D}" presName="rootConnector" presStyleLbl="node2" presStyleIdx="1" presStyleCnt="2"/>
      <dgm:spPr/>
    </dgm:pt>
    <dgm:pt modelId="{C18CA2E5-51F5-ED45-9A49-A78ED08EB69B}" type="pres">
      <dgm:prSet presAssocID="{752943F5-199B-0043-872B-33CCAA9FDB9D}" presName="hierChild4" presStyleCnt="0"/>
      <dgm:spPr/>
    </dgm:pt>
    <dgm:pt modelId="{ECABD9FC-1CFF-2E47-9AF2-E291B03D4293}" type="pres">
      <dgm:prSet presAssocID="{F37156A6-02AE-F14C-BC8C-133620A31284}" presName="Name37" presStyleLbl="parChTrans1D3" presStyleIdx="0" presStyleCnt="2"/>
      <dgm:spPr/>
    </dgm:pt>
    <dgm:pt modelId="{E6C461BE-50C3-014D-8DC1-6FEBB821BE43}" type="pres">
      <dgm:prSet presAssocID="{AE1643FC-1668-DB40-9651-6BAD7C844662}" presName="hierRoot2" presStyleCnt="0">
        <dgm:presLayoutVars>
          <dgm:hierBranch val="init"/>
        </dgm:presLayoutVars>
      </dgm:prSet>
      <dgm:spPr/>
    </dgm:pt>
    <dgm:pt modelId="{18E85062-EBE0-B547-BC59-AD1712571C00}" type="pres">
      <dgm:prSet presAssocID="{AE1643FC-1668-DB40-9651-6BAD7C844662}" presName="rootComposite" presStyleCnt="0"/>
      <dgm:spPr/>
    </dgm:pt>
    <dgm:pt modelId="{30216D7C-E455-5142-BAA0-D184E81EA958}" type="pres">
      <dgm:prSet presAssocID="{AE1643FC-1668-DB40-9651-6BAD7C844662}" presName="rootText" presStyleLbl="node3" presStyleIdx="0" presStyleCnt="2">
        <dgm:presLayoutVars>
          <dgm:chPref val="3"/>
        </dgm:presLayoutVars>
      </dgm:prSet>
      <dgm:spPr/>
    </dgm:pt>
    <dgm:pt modelId="{16DD6D02-55DB-BD48-A2CC-15CDA75A538A}" type="pres">
      <dgm:prSet presAssocID="{AE1643FC-1668-DB40-9651-6BAD7C844662}" presName="rootConnector" presStyleLbl="node3" presStyleIdx="0" presStyleCnt="2"/>
      <dgm:spPr/>
    </dgm:pt>
    <dgm:pt modelId="{9FE88966-4D65-5641-8141-0EEDFD97DE11}" type="pres">
      <dgm:prSet presAssocID="{AE1643FC-1668-DB40-9651-6BAD7C844662}" presName="hierChild4" presStyleCnt="0"/>
      <dgm:spPr/>
    </dgm:pt>
    <dgm:pt modelId="{1A603A8A-4A24-5E4F-994B-758F58E6D62F}" type="pres">
      <dgm:prSet presAssocID="{AE1643FC-1668-DB40-9651-6BAD7C844662}" presName="hierChild5" presStyleCnt="0"/>
      <dgm:spPr/>
    </dgm:pt>
    <dgm:pt modelId="{963C8DA9-0A90-B144-8407-029AD68FBF8C}" type="pres">
      <dgm:prSet presAssocID="{C59441CA-D800-024E-9F4C-30610267C4B2}" presName="Name37" presStyleLbl="parChTrans1D3" presStyleIdx="1" presStyleCnt="2"/>
      <dgm:spPr/>
    </dgm:pt>
    <dgm:pt modelId="{DAD5C75A-6298-5142-8092-392F953B964E}" type="pres">
      <dgm:prSet presAssocID="{C25C43EB-915B-D648-A454-41EC5545EB9A}" presName="hierRoot2" presStyleCnt="0">
        <dgm:presLayoutVars>
          <dgm:hierBranch val="init"/>
        </dgm:presLayoutVars>
      </dgm:prSet>
      <dgm:spPr/>
    </dgm:pt>
    <dgm:pt modelId="{19E79ED7-A4A7-F640-93EA-B4848647A334}" type="pres">
      <dgm:prSet presAssocID="{C25C43EB-915B-D648-A454-41EC5545EB9A}" presName="rootComposite" presStyleCnt="0"/>
      <dgm:spPr/>
    </dgm:pt>
    <dgm:pt modelId="{DE4240A3-521B-B247-A553-5521713EBA36}" type="pres">
      <dgm:prSet presAssocID="{C25C43EB-915B-D648-A454-41EC5545EB9A}" presName="rootText" presStyleLbl="node3" presStyleIdx="1" presStyleCnt="2" custScaleX="286459" custScaleY="168179">
        <dgm:presLayoutVars>
          <dgm:chPref val="3"/>
        </dgm:presLayoutVars>
      </dgm:prSet>
      <dgm:spPr/>
    </dgm:pt>
    <dgm:pt modelId="{C83167AF-7788-3640-89D3-802D7713AC44}" type="pres">
      <dgm:prSet presAssocID="{C25C43EB-915B-D648-A454-41EC5545EB9A}" presName="rootConnector" presStyleLbl="node3" presStyleIdx="1" presStyleCnt="2"/>
      <dgm:spPr/>
    </dgm:pt>
    <dgm:pt modelId="{19E88454-BC94-0E43-BB71-A05D1CBB4644}" type="pres">
      <dgm:prSet presAssocID="{C25C43EB-915B-D648-A454-41EC5545EB9A}" presName="hierChild4" presStyleCnt="0"/>
      <dgm:spPr/>
    </dgm:pt>
    <dgm:pt modelId="{E9ED5B21-AA55-CC48-B160-91101C38F718}" type="pres">
      <dgm:prSet presAssocID="{C25C43EB-915B-D648-A454-41EC5545EB9A}" presName="hierChild5" presStyleCnt="0"/>
      <dgm:spPr/>
    </dgm:pt>
    <dgm:pt modelId="{3B0728FE-E16C-8447-9AE1-BA0D638A9085}" type="pres">
      <dgm:prSet presAssocID="{752943F5-199B-0043-872B-33CCAA9FDB9D}" presName="hierChild5" presStyleCnt="0"/>
      <dgm:spPr/>
    </dgm:pt>
    <dgm:pt modelId="{BF64E1D5-33A7-9042-9543-10390C049EA0}" type="pres">
      <dgm:prSet presAssocID="{53F132DD-1DDA-F942-B5BF-7D431ECA8CA3}" presName="hierChild3" presStyleCnt="0"/>
      <dgm:spPr/>
    </dgm:pt>
  </dgm:ptLst>
  <dgm:cxnLst>
    <dgm:cxn modelId="{32DC0610-92F1-D243-B4BA-B3BB1A278335}" type="presOf" srcId="{4BD7D7E1-C943-9740-9117-5F709BB8064E}" destId="{E8895CBA-CDEF-F443-952A-E6869A42B1ED}" srcOrd="0" destOrd="0" presId="urn:microsoft.com/office/officeart/2005/8/layout/orgChart1"/>
    <dgm:cxn modelId="{6EED9A41-9CC7-F044-AC83-D243943A3475}" type="presOf" srcId="{8CE518C1-D579-3247-A615-0F845C602500}" destId="{B7ADF3CB-EAA9-FC4D-9886-B8DD08EA9FE6}" srcOrd="0" destOrd="0" presId="urn:microsoft.com/office/officeart/2005/8/layout/orgChart1"/>
    <dgm:cxn modelId="{CA294E45-70C6-D84A-9493-E85CB2E892B7}" type="presOf" srcId="{AE1643FC-1668-DB40-9651-6BAD7C844662}" destId="{16DD6D02-55DB-BD48-A2CC-15CDA75A538A}" srcOrd="1" destOrd="0" presId="urn:microsoft.com/office/officeart/2005/8/layout/orgChart1"/>
    <dgm:cxn modelId="{A5B09255-7328-644E-B5F2-7603EDEEAA24}" type="presOf" srcId="{AE1643FC-1668-DB40-9651-6BAD7C844662}" destId="{30216D7C-E455-5142-BAA0-D184E81EA958}" srcOrd="0" destOrd="0" presId="urn:microsoft.com/office/officeart/2005/8/layout/orgChart1"/>
    <dgm:cxn modelId="{7DCA3267-EDFB-DB43-A165-185A749E2430}" type="presOf" srcId="{53F132DD-1DDA-F942-B5BF-7D431ECA8CA3}" destId="{1B6258DB-CBF1-4A45-802A-7734B65D6EC9}" srcOrd="1" destOrd="0" presId="urn:microsoft.com/office/officeart/2005/8/layout/orgChart1"/>
    <dgm:cxn modelId="{604ED469-5E91-A643-97D1-D78B030003D3}" srcId="{53F132DD-1DDA-F942-B5BF-7D431ECA8CA3}" destId="{7116AE6E-78DB-054C-8AFA-A4064D979F3A}" srcOrd="0" destOrd="0" parTransId="{8CE518C1-D579-3247-A615-0F845C602500}" sibTransId="{07B8EECC-256A-6840-8ADD-370CAB3F0548}"/>
    <dgm:cxn modelId="{226E1A6E-35B3-1644-BAEB-7431011E23C7}" type="presOf" srcId="{7116AE6E-78DB-054C-8AFA-A4064D979F3A}" destId="{534073C8-A746-214C-84C8-7B7144D9D6D9}" srcOrd="0" destOrd="0" presId="urn:microsoft.com/office/officeart/2005/8/layout/orgChart1"/>
    <dgm:cxn modelId="{CD840C79-B256-734D-8520-EEF0E2A9AD32}" type="presOf" srcId="{752943F5-199B-0043-872B-33CCAA9FDB9D}" destId="{2BA92206-8DF3-3A42-88AA-FA7106BA9E40}" srcOrd="0" destOrd="0" presId="urn:microsoft.com/office/officeart/2005/8/layout/orgChart1"/>
    <dgm:cxn modelId="{0A859379-4649-C646-9FD2-8E191EE7BB96}" type="presOf" srcId="{7116AE6E-78DB-054C-8AFA-A4064D979F3A}" destId="{3E8BDF7B-3836-E545-88BC-DBD2C2640D08}" srcOrd="1" destOrd="0" presId="urn:microsoft.com/office/officeart/2005/8/layout/orgChart1"/>
    <dgm:cxn modelId="{76BDEC98-71C7-6144-9B03-AF6F314C8D9D}" type="presOf" srcId="{C25C43EB-915B-D648-A454-41EC5545EB9A}" destId="{DE4240A3-521B-B247-A553-5521713EBA36}" srcOrd="0" destOrd="0" presId="urn:microsoft.com/office/officeart/2005/8/layout/orgChart1"/>
    <dgm:cxn modelId="{3305F49B-A3F0-3D40-A2A5-DFF369878374}" type="presOf" srcId="{53F132DD-1DDA-F942-B5BF-7D431ECA8CA3}" destId="{241980A1-1431-9D4A-92C2-40304582088B}" srcOrd="0" destOrd="0" presId="urn:microsoft.com/office/officeart/2005/8/layout/orgChart1"/>
    <dgm:cxn modelId="{220C4FA6-D818-7647-80D6-A766570E30B9}" type="presOf" srcId="{C25C43EB-915B-D648-A454-41EC5545EB9A}" destId="{C83167AF-7788-3640-89D3-802D7713AC44}" srcOrd="1" destOrd="0" presId="urn:microsoft.com/office/officeart/2005/8/layout/orgChart1"/>
    <dgm:cxn modelId="{F57B00B8-922C-B948-9F45-93F4446DC4DD}" srcId="{752943F5-199B-0043-872B-33CCAA9FDB9D}" destId="{AE1643FC-1668-DB40-9651-6BAD7C844662}" srcOrd="0" destOrd="0" parTransId="{F37156A6-02AE-F14C-BC8C-133620A31284}" sibTransId="{F920816C-5CC9-0E48-90F3-7B4CC1D9F325}"/>
    <dgm:cxn modelId="{ED88FBC2-3385-6847-9301-17350B512E39}" srcId="{4BD7D7E1-C943-9740-9117-5F709BB8064E}" destId="{53F132DD-1DDA-F942-B5BF-7D431ECA8CA3}" srcOrd="0" destOrd="0" parTransId="{C271E59F-0413-B347-94A4-BC906927DEBF}" sibTransId="{27B22FD3-08ED-004A-B045-C1305D1576BF}"/>
    <dgm:cxn modelId="{61591CC9-E515-F44D-9B9F-CA6D4B6D0EEE}" type="presOf" srcId="{C59441CA-D800-024E-9F4C-30610267C4B2}" destId="{963C8DA9-0A90-B144-8407-029AD68FBF8C}" srcOrd="0" destOrd="0" presId="urn:microsoft.com/office/officeart/2005/8/layout/orgChart1"/>
    <dgm:cxn modelId="{F39450CB-CF79-CA40-B26D-2AD82551777C}" srcId="{53F132DD-1DDA-F942-B5BF-7D431ECA8CA3}" destId="{752943F5-199B-0043-872B-33CCAA9FDB9D}" srcOrd="1" destOrd="0" parTransId="{658871AD-F5EA-E542-B826-792EB6631499}" sibTransId="{4EE6251F-841E-CF48-840F-8A684AE7C87E}"/>
    <dgm:cxn modelId="{A9C6E0D3-03AA-1F4A-BED1-45452AC71D70}" type="presOf" srcId="{F37156A6-02AE-F14C-BC8C-133620A31284}" destId="{ECABD9FC-1CFF-2E47-9AF2-E291B03D4293}" srcOrd="0" destOrd="0" presId="urn:microsoft.com/office/officeart/2005/8/layout/orgChart1"/>
    <dgm:cxn modelId="{776D27DE-DC9C-EB46-B9FE-29D1757909D9}" type="presOf" srcId="{752943F5-199B-0043-872B-33CCAA9FDB9D}" destId="{10B74893-FDE7-9243-833B-869C5FDB78D9}" srcOrd="1" destOrd="0" presId="urn:microsoft.com/office/officeart/2005/8/layout/orgChart1"/>
    <dgm:cxn modelId="{E4F621E1-DDB5-9F42-860E-4590E4962066}" srcId="{752943F5-199B-0043-872B-33CCAA9FDB9D}" destId="{C25C43EB-915B-D648-A454-41EC5545EB9A}" srcOrd="1" destOrd="0" parTransId="{C59441CA-D800-024E-9F4C-30610267C4B2}" sibTransId="{5A7E0019-F54E-2D48-AAFF-032A6C4E3D5C}"/>
    <dgm:cxn modelId="{E0238AFD-8A78-9A4D-88DB-F660845B1582}" type="presOf" srcId="{658871AD-F5EA-E542-B826-792EB6631499}" destId="{5FB09037-AEA1-BB42-BA7F-AF5718F5B534}" srcOrd="0" destOrd="0" presId="urn:microsoft.com/office/officeart/2005/8/layout/orgChart1"/>
    <dgm:cxn modelId="{C01222F9-1ECF-4B48-AD0D-10BEBE146234}" type="presParOf" srcId="{E8895CBA-CDEF-F443-952A-E6869A42B1ED}" destId="{F115F594-3AF8-4C45-B211-54BE6CBF08B5}" srcOrd="0" destOrd="0" presId="urn:microsoft.com/office/officeart/2005/8/layout/orgChart1"/>
    <dgm:cxn modelId="{E754C132-B02C-EB4D-8ACB-EC7EEBD89CC3}" type="presParOf" srcId="{F115F594-3AF8-4C45-B211-54BE6CBF08B5}" destId="{6E6A7F0A-DD99-944C-8371-D6FA89DB4213}" srcOrd="0" destOrd="0" presId="urn:microsoft.com/office/officeart/2005/8/layout/orgChart1"/>
    <dgm:cxn modelId="{1237820F-DB4C-5841-A309-AE1A199897AF}" type="presParOf" srcId="{6E6A7F0A-DD99-944C-8371-D6FA89DB4213}" destId="{241980A1-1431-9D4A-92C2-40304582088B}" srcOrd="0" destOrd="0" presId="urn:microsoft.com/office/officeart/2005/8/layout/orgChart1"/>
    <dgm:cxn modelId="{744AC44A-2232-0C44-9E8A-34BC0F060AAE}" type="presParOf" srcId="{6E6A7F0A-DD99-944C-8371-D6FA89DB4213}" destId="{1B6258DB-CBF1-4A45-802A-7734B65D6EC9}" srcOrd="1" destOrd="0" presId="urn:microsoft.com/office/officeart/2005/8/layout/orgChart1"/>
    <dgm:cxn modelId="{1F28A074-AAA8-6440-B04D-4FEFEC36BE17}" type="presParOf" srcId="{F115F594-3AF8-4C45-B211-54BE6CBF08B5}" destId="{7E7976AF-612B-9A43-A3AE-747772DC8E27}" srcOrd="1" destOrd="0" presId="urn:microsoft.com/office/officeart/2005/8/layout/orgChart1"/>
    <dgm:cxn modelId="{C2CEE584-9087-D64D-AF17-E5D66A5D3F0E}" type="presParOf" srcId="{7E7976AF-612B-9A43-A3AE-747772DC8E27}" destId="{B7ADF3CB-EAA9-FC4D-9886-B8DD08EA9FE6}" srcOrd="0" destOrd="0" presId="urn:microsoft.com/office/officeart/2005/8/layout/orgChart1"/>
    <dgm:cxn modelId="{F393DF72-BAB5-CF4C-A24B-94EDAF64FEFB}" type="presParOf" srcId="{7E7976AF-612B-9A43-A3AE-747772DC8E27}" destId="{D32D9E05-9612-F547-A7A9-384B9D7E34F8}" srcOrd="1" destOrd="0" presId="urn:microsoft.com/office/officeart/2005/8/layout/orgChart1"/>
    <dgm:cxn modelId="{07B5E451-2B45-034D-BB27-F257AC0F0E4D}" type="presParOf" srcId="{D32D9E05-9612-F547-A7A9-384B9D7E34F8}" destId="{DAC211E8-A5ED-B244-A803-9E3D9A33C095}" srcOrd="0" destOrd="0" presId="urn:microsoft.com/office/officeart/2005/8/layout/orgChart1"/>
    <dgm:cxn modelId="{16CE1738-C094-1A4E-8187-DEE4323C13E0}" type="presParOf" srcId="{DAC211E8-A5ED-B244-A803-9E3D9A33C095}" destId="{534073C8-A746-214C-84C8-7B7144D9D6D9}" srcOrd="0" destOrd="0" presId="urn:microsoft.com/office/officeart/2005/8/layout/orgChart1"/>
    <dgm:cxn modelId="{3349953B-3783-DF4C-88CA-783140533736}" type="presParOf" srcId="{DAC211E8-A5ED-B244-A803-9E3D9A33C095}" destId="{3E8BDF7B-3836-E545-88BC-DBD2C2640D08}" srcOrd="1" destOrd="0" presId="urn:microsoft.com/office/officeart/2005/8/layout/orgChart1"/>
    <dgm:cxn modelId="{2E93CDD2-6FDE-4846-B861-7204C4B9820D}" type="presParOf" srcId="{D32D9E05-9612-F547-A7A9-384B9D7E34F8}" destId="{5F057159-90CA-4341-9D20-2F64BA7082CB}" srcOrd="1" destOrd="0" presId="urn:microsoft.com/office/officeart/2005/8/layout/orgChart1"/>
    <dgm:cxn modelId="{47904587-5EB5-0E4E-B2F7-87E0C23E0D7D}" type="presParOf" srcId="{D32D9E05-9612-F547-A7A9-384B9D7E34F8}" destId="{65A4C233-3C04-E44B-BA91-8820134DA033}" srcOrd="2" destOrd="0" presId="urn:microsoft.com/office/officeart/2005/8/layout/orgChart1"/>
    <dgm:cxn modelId="{9BEBA84E-D78B-AC4D-88DF-D2317CD61E02}" type="presParOf" srcId="{7E7976AF-612B-9A43-A3AE-747772DC8E27}" destId="{5FB09037-AEA1-BB42-BA7F-AF5718F5B534}" srcOrd="2" destOrd="0" presId="urn:microsoft.com/office/officeart/2005/8/layout/orgChart1"/>
    <dgm:cxn modelId="{1168AF35-C79C-E149-8DB5-D88275BB1B44}" type="presParOf" srcId="{7E7976AF-612B-9A43-A3AE-747772DC8E27}" destId="{A9557C8E-81F1-B24C-B09A-BFDCDBE7D0C0}" srcOrd="3" destOrd="0" presId="urn:microsoft.com/office/officeart/2005/8/layout/orgChart1"/>
    <dgm:cxn modelId="{D92BF667-5944-B140-8F5E-1FD3914BC5C7}" type="presParOf" srcId="{A9557C8E-81F1-B24C-B09A-BFDCDBE7D0C0}" destId="{214D0D5E-8E6F-F84C-B833-9EFA2C472229}" srcOrd="0" destOrd="0" presId="urn:microsoft.com/office/officeart/2005/8/layout/orgChart1"/>
    <dgm:cxn modelId="{F85501E1-4523-CD4C-A136-59A328E0079A}" type="presParOf" srcId="{214D0D5E-8E6F-F84C-B833-9EFA2C472229}" destId="{2BA92206-8DF3-3A42-88AA-FA7106BA9E40}" srcOrd="0" destOrd="0" presId="urn:microsoft.com/office/officeart/2005/8/layout/orgChart1"/>
    <dgm:cxn modelId="{501B7BCC-61D5-FB45-96EC-23D6E758630A}" type="presParOf" srcId="{214D0D5E-8E6F-F84C-B833-9EFA2C472229}" destId="{10B74893-FDE7-9243-833B-869C5FDB78D9}" srcOrd="1" destOrd="0" presId="urn:microsoft.com/office/officeart/2005/8/layout/orgChart1"/>
    <dgm:cxn modelId="{F36AECE1-572D-C547-9C3D-EEBF9EE1CAD1}" type="presParOf" srcId="{A9557C8E-81F1-B24C-B09A-BFDCDBE7D0C0}" destId="{C18CA2E5-51F5-ED45-9A49-A78ED08EB69B}" srcOrd="1" destOrd="0" presId="urn:microsoft.com/office/officeart/2005/8/layout/orgChart1"/>
    <dgm:cxn modelId="{09BC5EB7-2682-8544-85A6-5E48DB36B2E1}" type="presParOf" srcId="{C18CA2E5-51F5-ED45-9A49-A78ED08EB69B}" destId="{ECABD9FC-1CFF-2E47-9AF2-E291B03D4293}" srcOrd="0" destOrd="0" presId="urn:microsoft.com/office/officeart/2005/8/layout/orgChart1"/>
    <dgm:cxn modelId="{B492BAF7-3761-7F4A-898C-9B07376363BF}" type="presParOf" srcId="{C18CA2E5-51F5-ED45-9A49-A78ED08EB69B}" destId="{E6C461BE-50C3-014D-8DC1-6FEBB821BE43}" srcOrd="1" destOrd="0" presId="urn:microsoft.com/office/officeart/2005/8/layout/orgChart1"/>
    <dgm:cxn modelId="{78CCF6D5-94D8-AF41-999E-4E135368E613}" type="presParOf" srcId="{E6C461BE-50C3-014D-8DC1-6FEBB821BE43}" destId="{18E85062-EBE0-B547-BC59-AD1712571C00}" srcOrd="0" destOrd="0" presId="urn:microsoft.com/office/officeart/2005/8/layout/orgChart1"/>
    <dgm:cxn modelId="{D43C5DF1-87FD-4942-9057-F05786DF7CCE}" type="presParOf" srcId="{18E85062-EBE0-B547-BC59-AD1712571C00}" destId="{30216D7C-E455-5142-BAA0-D184E81EA958}" srcOrd="0" destOrd="0" presId="urn:microsoft.com/office/officeart/2005/8/layout/orgChart1"/>
    <dgm:cxn modelId="{C527A9F8-25AE-AD42-991E-724389A77353}" type="presParOf" srcId="{18E85062-EBE0-B547-BC59-AD1712571C00}" destId="{16DD6D02-55DB-BD48-A2CC-15CDA75A538A}" srcOrd="1" destOrd="0" presId="urn:microsoft.com/office/officeart/2005/8/layout/orgChart1"/>
    <dgm:cxn modelId="{8DF14896-D33C-8E4F-911D-1D3602C0F749}" type="presParOf" srcId="{E6C461BE-50C3-014D-8DC1-6FEBB821BE43}" destId="{9FE88966-4D65-5641-8141-0EEDFD97DE11}" srcOrd="1" destOrd="0" presId="urn:microsoft.com/office/officeart/2005/8/layout/orgChart1"/>
    <dgm:cxn modelId="{06DAA032-39EF-F445-8427-D934BA1C854A}" type="presParOf" srcId="{E6C461BE-50C3-014D-8DC1-6FEBB821BE43}" destId="{1A603A8A-4A24-5E4F-994B-758F58E6D62F}" srcOrd="2" destOrd="0" presId="urn:microsoft.com/office/officeart/2005/8/layout/orgChart1"/>
    <dgm:cxn modelId="{7CBB5E9F-AEAC-404C-9D2A-E2BF0D705EF9}" type="presParOf" srcId="{C18CA2E5-51F5-ED45-9A49-A78ED08EB69B}" destId="{963C8DA9-0A90-B144-8407-029AD68FBF8C}" srcOrd="2" destOrd="0" presId="urn:microsoft.com/office/officeart/2005/8/layout/orgChart1"/>
    <dgm:cxn modelId="{2AFA2F5C-6A79-E94B-B597-A42D104D6F7C}" type="presParOf" srcId="{C18CA2E5-51F5-ED45-9A49-A78ED08EB69B}" destId="{DAD5C75A-6298-5142-8092-392F953B964E}" srcOrd="3" destOrd="0" presId="urn:microsoft.com/office/officeart/2005/8/layout/orgChart1"/>
    <dgm:cxn modelId="{4B707469-4E27-674C-8015-35042FEB289C}" type="presParOf" srcId="{DAD5C75A-6298-5142-8092-392F953B964E}" destId="{19E79ED7-A4A7-F640-93EA-B4848647A334}" srcOrd="0" destOrd="0" presId="urn:microsoft.com/office/officeart/2005/8/layout/orgChart1"/>
    <dgm:cxn modelId="{A2D0D480-02D1-6747-8695-41BC38F57B84}" type="presParOf" srcId="{19E79ED7-A4A7-F640-93EA-B4848647A334}" destId="{DE4240A3-521B-B247-A553-5521713EBA36}" srcOrd="0" destOrd="0" presId="urn:microsoft.com/office/officeart/2005/8/layout/orgChart1"/>
    <dgm:cxn modelId="{215B7393-FEAE-E944-A6CF-20D7EBE0467F}" type="presParOf" srcId="{19E79ED7-A4A7-F640-93EA-B4848647A334}" destId="{C83167AF-7788-3640-89D3-802D7713AC44}" srcOrd="1" destOrd="0" presId="urn:microsoft.com/office/officeart/2005/8/layout/orgChart1"/>
    <dgm:cxn modelId="{A54E40CF-7B3E-EF4C-ADE8-32FB03C57A9C}" type="presParOf" srcId="{DAD5C75A-6298-5142-8092-392F953B964E}" destId="{19E88454-BC94-0E43-BB71-A05D1CBB4644}" srcOrd="1" destOrd="0" presId="urn:microsoft.com/office/officeart/2005/8/layout/orgChart1"/>
    <dgm:cxn modelId="{6283125D-703B-024B-A8CA-C2280783E289}" type="presParOf" srcId="{DAD5C75A-6298-5142-8092-392F953B964E}" destId="{E9ED5B21-AA55-CC48-B160-91101C38F718}" srcOrd="2" destOrd="0" presId="urn:microsoft.com/office/officeart/2005/8/layout/orgChart1"/>
    <dgm:cxn modelId="{D645B089-44B2-534C-BEF5-414CE448FD85}" type="presParOf" srcId="{A9557C8E-81F1-B24C-B09A-BFDCDBE7D0C0}" destId="{3B0728FE-E16C-8447-9AE1-BA0D638A9085}" srcOrd="2" destOrd="0" presId="urn:microsoft.com/office/officeart/2005/8/layout/orgChart1"/>
    <dgm:cxn modelId="{C04E2F5F-E986-6349-97C3-67922CB529B6}" type="presParOf" srcId="{F115F594-3AF8-4C45-B211-54BE6CBF08B5}" destId="{BF64E1D5-33A7-9042-9543-10390C049E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6807CE-73AB-E545-8E85-3FDCBD62CCCB}" type="doc">
      <dgm:prSet loTypeId="urn:microsoft.com/office/officeart/2008/layout/VerticalCurvedList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C708D2-DA87-2842-B168-C63111D141BF}">
      <dgm:prSet phldrT="[Text]" custT="1"/>
      <dgm:spPr/>
      <dgm:t>
        <a:bodyPr/>
        <a:lstStyle/>
        <a:p>
          <a:r>
            <a:rPr lang="es-EC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Servicios básicos</a:t>
          </a:r>
          <a:endParaRPr lang="en-US" sz="24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F93D759-0CD8-4544-BAEB-8348C23C848C}" type="parTrans" cxnId="{2B040D64-4934-8A42-8F44-2038DAAD8B16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4C9266F-2F4E-B141-86B5-2BF8D18C7390}" type="sibTrans" cxnId="{2B040D64-4934-8A42-8F44-2038DAAD8B16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529D4D-98AC-AE43-9EE7-5C453F849454}">
      <dgm:prSet phldrT="[Text]" custT="1"/>
      <dgm:spPr/>
      <dgm:t>
        <a:bodyPr/>
        <a:lstStyle/>
        <a:p>
          <a:r>
            <a:rPr lang="es-EC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Insumos de limpieza</a:t>
          </a:r>
          <a:endParaRPr lang="en-US" sz="24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2057D5E-AB11-3C48-8C18-EF7A5CCD41E6}" type="parTrans" cxnId="{444C054C-06E6-BD4F-827A-AEB60D970B1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907D5A7-5C37-484E-B648-28D831194877}" type="sibTrans" cxnId="{444C054C-06E6-BD4F-827A-AEB60D970B1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9FFBA1C-BF1E-A144-A186-08B4BF0F4804}">
      <dgm:prSet custT="1"/>
      <dgm:spPr/>
      <dgm:t>
        <a:bodyPr/>
        <a:lstStyle/>
        <a:p>
          <a:r>
            <a:rPr lang="es-EC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Arriendo</a:t>
          </a:r>
          <a:endParaRPr lang="es-EC" sz="2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02E42CF-D6A8-5F48-ABE8-8472F70BA73D}" type="parTrans" cxnId="{84740EEF-1902-244B-8E8F-C9F6B6CB287D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10C8AE7-5104-FC40-B245-16F1E5717B30}" type="sibTrans" cxnId="{84740EEF-1902-244B-8E8F-C9F6B6CB287D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2D813CF-1BDD-E147-A4D9-704D7B847559}">
      <dgm:prSet custT="1"/>
      <dgm:spPr/>
      <dgm:t>
        <a:bodyPr/>
        <a:lstStyle/>
        <a:p>
          <a:r>
            <a:rPr lang="es-EC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Estudios</a:t>
          </a:r>
          <a:endParaRPr lang="es-EC" sz="2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B7D3199-CBCD-F247-8EB9-17F4F445A081}" type="parTrans" cxnId="{4060906B-E5E8-BF4F-9991-1D51A59FF9C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A0FF469-4086-E04A-9468-8CDED609721C}" type="sibTrans" cxnId="{4060906B-E5E8-BF4F-9991-1D51A59FF9C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8477FA1-C412-504E-A2AF-07F1FCCCD4A0}">
      <dgm:prSet custT="1"/>
      <dgm:spPr/>
      <dgm:t>
        <a:bodyPr/>
        <a:lstStyle/>
        <a:p>
          <a:r>
            <a:rPr lang="es-EC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Cursos de preparación</a:t>
          </a:r>
          <a:endParaRPr lang="es-EC" sz="2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20E0216-0392-6647-B4DE-250FC36A8627}" type="parTrans" cxnId="{8B92448A-8C1A-1440-80FA-3F989AC93BE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6C90D9A-FEF6-9D48-BF3F-2D2B2371D0CD}" type="sibTrans" cxnId="{8B92448A-8C1A-1440-80FA-3F989AC93BEF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9FD6771-3C29-344A-97B0-4078373CDDC6}">
      <dgm:prSet custT="1"/>
      <dgm:spPr/>
      <dgm:t>
        <a:bodyPr/>
        <a:lstStyle/>
        <a:p>
          <a:r>
            <a:rPr lang="es-EC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Cursos vacacionales hijos</a:t>
          </a:r>
          <a:endParaRPr lang="es-EC" sz="2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D553F79-6DA9-F741-9549-9FC730B2B256}" type="parTrans" cxnId="{0DF38122-A113-5F45-A6CC-8DDEF0712648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E2213CC-B025-1346-B25C-DA2A77B087AE}" type="sibTrans" cxnId="{0DF38122-A113-5F45-A6CC-8DDEF0712648}">
      <dgm:prSet/>
      <dgm:spPr/>
      <dgm:t>
        <a:bodyPr/>
        <a:lstStyle/>
        <a:p>
          <a:endParaRPr lang="en-US" sz="24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9CD9A55-5232-8C40-82E1-68DFD85D15C1}" type="pres">
      <dgm:prSet presAssocID="{1D6807CE-73AB-E545-8E85-3FDCBD62CCCB}" presName="Name0" presStyleCnt="0">
        <dgm:presLayoutVars>
          <dgm:chMax val="7"/>
          <dgm:chPref val="7"/>
          <dgm:dir/>
        </dgm:presLayoutVars>
      </dgm:prSet>
      <dgm:spPr/>
    </dgm:pt>
    <dgm:pt modelId="{C99E5C86-5A05-2843-ACC8-34E6EC9E2F21}" type="pres">
      <dgm:prSet presAssocID="{1D6807CE-73AB-E545-8E85-3FDCBD62CCCB}" presName="Name1" presStyleCnt="0"/>
      <dgm:spPr/>
    </dgm:pt>
    <dgm:pt modelId="{802A5CD6-D0D7-5944-B535-7D3687B62016}" type="pres">
      <dgm:prSet presAssocID="{1D6807CE-73AB-E545-8E85-3FDCBD62CCCB}" presName="cycle" presStyleCnt="0"/>
      <dgm:spPr/>
    </dgm:pt>
    <dgm:pt modelId="{7F5E78CF-E76D-D741-82B7-6C99DC776B98}" type="pres">
      <dgm:prSet presAssocID="{1D6807CE-73AB-E545-8E85-3FDCBD62CCCB}" presName="srcNode" presStyleLbl="node1" presStyleIdx="0" presStyleCnt="6"/>
      <dgm:spPr/>
    </dgm:pt>
    <dgm:pt modelId="{A7B5ECCD-2651-1A4E-B7E1-39E66DB0CDB3}" type="pres">
      <dgm:prSet presAssocID="{1D6807CE-73AB-E545-8E85-3FDCBD62CCCB}" presName="conn" presStyleLbl="parChTrans1D2" presStyleIdx="0" presStyleCnt="1"/>
      <dgm:spPr/>
    </dgm:pt>
    <dgm:pt modelId="{0C4967E1-DDBA-8B47-8037-94757653BFE3}" type="pres">
      <dgm:prSet presAssocID="{1D6807CE-73AB-E545-8E85-3FDCBD62CCCB}" presName="extraNode" presStyleLbl="node1" presStyleIdx="0" presStyleCnt="6"/>
      <dgm:spPr/>
    </dgm:pt>
    <dgm:pt modelId="{09862BE8-92AB-6B4D-A672-BB88A415F11C}" type="pres">
      <dgm:prSet presAssocID="{1D6807CE-73AB-E545-8E85-3FDCBD62CCCB}" presName="dstNode" presStyleLbl="node1" presStyleIdx="0" presStyleCnt="6"/>
      <dgm:spPr/>
    </dgm:pt>
    <dgm:pt modelId="{4996CD17-F0E0-EC4F-80A9-2B6790EC2348}" type="pres">
      <dgm:prSet presAssocID="{8EC708D2-DA87-2842-B168-C63111D141BF}" presName="text_1" presStyleLbl="node1" presStyleIdx="0" presStyleCnt="6">
        <dgm:presLayoutVars>
          <dgm:bulletEnabled val="1"/>
        </dgm:presLayoutVars>
      </dgm:prSet>
      <dgm:spPr/>
    </dgm:pt>
    <dgm:pt modelId="{038482CA-9C3E-AF43-A814-988433CDB0AD}" type="pres">
      <dgm:prSet presAssocID="{8EC708D2-DA87-2842-B168-C63111D141BF}" presName="accent_1" presStyleCnt="0"/>
      <dgm:spPr/>
    </dgm:pt>
    <dgm:pt modelId="{93B214B8-2543-0643-8AC6-8A17E3E95349}" type="pres">
      <dgm:prSet presAssocID="{8EC708D2-DA87-2842-B168-C63111D141BF}" presName="accentRepeatNode" presStyleLbl="solidFgAcc1" presStyleIdx="0" presStyleCnt="6"/>
      <dgm:spPr/>
    </dgm:pt>
    <dgm:pt modelId="{47A08FAC-E09A-6545-B960-D9A47EE9856D}" type="pres">
      <dgm:prSet presAssocID="{3B529D4D-98AC-AE43-9EE7-5C453F849454}" presName="text_2" presStyleLbl="node1" presStyleIdx="1" presStyleCnt="6">
        <dgm:presLayoutVars>
          <dgm:bulletEnabled val="1"/>
        </dgm:presLayoutVars>
      </dgm:prSet>
      <dgm:spPr/>
    </dgm:pt>
    <dgm:pt modelId="{75AFC9C9-082E-CD4E-B5AE-00B4131BACE7}" type="pres">
      <dgm:prSet presAssocID="{3B529D4D-98AC-AE43-9EE7-5C453F849454}" presName="accent_2" presStyleCnt="0"/>
      <dgm:spPr/>
    </dgm:pt>
    <dgm:pt modelId="{036B5E0A-6425-C140-BE14-68A8C91B572D}" type="pres">
      <dgm:prSet presAssocID="{3B529D4D-98AC-AE43-9EE7-5C453F849454}" presName="accentRepeatNode" presStyleLbl="solidFgAcc1" presStyleIdx="1" presStyleCnt="6"/>
      <dgm:spPr/>
    </dgm:pt>
    <dgm:pt modelId="{D69C2878-57D3-4344-879F-F8531FC5A4D5}" type="pres">
      <dgm:prSet presAssocID="{29FFBA1C-BF1E-A144-A186-08B4BF0F4804}" presName="text_3" presStyleLbl="node1" presStyleIdx="2" presStyleCnt="6">
        <dgm:presLayoutVars>
          <dgm:bulletEnabled val="1"/>
        </dgm:presLayoutVars>
      </dgm:prSet>
      <dgm:spPr/>
    </dgm:pt>
    <dgm:pt modelId="{45455A1D-5F63-8B4E-A52D-8C242CCE79DE}" type="pres">
      <dgm:prSet presAssocID="{29FFBA1C-BF1E-A144-A186-08B4BF0F4804}" presName="accent_3" presStyleCnt="0"/>
      <dgm:spPr/>
    </dgm:pt>
    <dgm:pt modelId="{42FFED23-A4CE-D744-A5F2-B126484A9112}" type="pres">
      <dgm:prSet presAssocID="{29FFBA1C-BF1E-A144-A186-08B4BF0F4804}" presName="accentRepeatNode" presStyleLbl="solidFgAcc1" presStyleIdx="2" presStyleCnt="6"/>
      <dgm:spPr/>
    </dgm:pt>
    <dgm:pt modelId="{CCDA0867-120C-D34C-B9DC-15EE684CC761}" type="pres">
      <dgm:prSet presAssocID="{92D813CF-1BDD-E147-A4D9-704D7B847559}" presName="text_4" presStyleLbl="node1" presStyleIdx="3" presStyleCnt="6">
        <dgm:presLayoutVars>
          <dgm:bulletEnabled val="1"/>
        </dgm:presLayoutVars>
      </dgm:prSet>
      <dgm:spPr/>
    </dgm:pt>
    <dgm:pt modelId="{80BEFC1E-5948-C743-B36A-42869DC11960}" type="pres">
      <dgm:prSet presAssocID="{92D813CF-1BDD-E147-A4D9-704D7B847559}" presName="accent_4" presStyleCnt="0"/>
      <dgm:spPr/>
    </dgm:pt>
    <dgm:pt modelId="{E43FA3A2-AC8F-A342-8411-7661DEEB4BC5}" type="pres">
      <dgm:prSet presAssocID="{92D813CF-1BDD-E147-A4D9-704D7B847559}" presName="accentRepeatNode" presStyleLbl="solidFgAcc1" presStyleIdx="3" presStyleCnt="6"/>
      <dgm:spPr/>
    </dgm:pt>
    <dgm:pt modelId="{04996DB0-CD57-5E4E-B478-803E59CDD1E3}" type="pres">
      <dgm:prSet presAssocID="{98477FA1-C412-504E-A2AF-07F1FCCCD4A0}" presName="text_5" presStyleLbl="node1" presStyleIdx="4" presStyleCnt="6">
        <dgm:presLayoutVars>
          <dgm:bulletEnabled val="1"/>
        </dgm:presLayoutVars>
      </dgm:prSet>
      <dgm:spPr/>
    </dgm:pt>
    <dgm:pt modelId="{641415AA-C66E-C14A-B6EA-5E95FD7FF55B}" type="pres">
      <dgm:prSet presAssocID="{98477FA1-C412-504E-A2AF-07F1FCCCD4A0}" presName="accent_5" presStyleCnt="0"/>
      <dgm:spPr/>
    </dgm:pt>
    <dgm:pt modelId="{61EB0D9D-4421-7149-98B9-29FFF85299BA}" type="pres">
      <dgm:prSet presAssocID="{98477FA1-C412-504E-A2AF-07F1FCCCD4A0}" presName="accentRepeatNode" presStyleLbl="solidFgAcc1" presStyleIdx="4" presStyleCnt="6"/>
      <dgm:spPr/>
    </dgm:pt>
    <dgm:pt modelId="{FD884E4B-DA30-474F-BED8-859357ED3C1E}" type="pres">
      <dgm:prSet presAssocID="{19FD6771-3C29-344A-97B0-4078373CDDC6}" presName="text_6" presStyleLbl="node1" presStyleIdx="5" presStyleCnt="6">
        <dgm:presLayoutVars>
          <dgm:bulletEnabled val="1"/>
        </dgm:presLayoutVars>
      </dgm:prSet>
      <dgm:spPr/>
    </dgm:pt>
    <dgm:pt modelId="{28D26B74-5880-0946-A42A-B4EFD47D41C0}" type="pres">
      <dgm:prSet presAssocID="{19FD6771-3C29-344A-97B0-4078373CDDC6}" presName="accent_6" presStyleCnt="0"/>
      <dgm:spPr/>
    </dgm:pt>
    <dgm:pt modelId="{B2FEF5CB-7D4F-2745-952E-EA2D2495E1A6}" type="pres">
      <dgm:prSet presAssocID="{19FD6771-3C29-344A-97B0-4078373CDDC6}" presName="accentRepeatNode" presStyleLbl="solidFgAcc1" presStyleIdx="5" presStyleCnt="6"/>
      <dgm:spPr/>
    </dgm:pt>
  </dgm:ptLst>
  <dgm:cxnLst>
    <dgm:cxn modelId="{0A464A00-7614-2F4A-A310-316138042804}" type="presOf" srcId="{3B529D4D-98AC-AE43-9EE7-5C453F849454}" destId="{47A08FAC-E09A-6545-B960-D9A47EE9856D}" srcOrd="0" destOrd="0" presId="urn:microsoft.com/office/officeart/2008/layout/VerticalCurvedList"/>
    <dgm:cxn modelId="{0DF38122-A113-5F45-A6CC-8DDEF0712648}" srcId="{1D6807CE-73AB-E545-8E85-3FDCBD62CCCB}" destId="{19FD6771-3C29-344A-97B0-4078373CDDC6}" srcOrd="5" destOrd="0" parTransId="{9D553F79-6DA9-F741-9549-9FC730B2B256}" sibTransId="{1E2213CC-B025-1346-B25C-DA2A77B087AE}"/>
    <dgm:cxn modelId="{B4845223-0FA0-D84A-88E2-AB906EBF0BF1}" type="presOf" srcId="{8EC708D2-DA87-2842-B168-C63111D141BF}" destId="{4996CD17-F0E0-EC4F-80A9-2B6790EC2348}" srcOrd="0" destOrd="0" presId="urn:microsoft.com/office/officeart/2008/layout/VerticalCurvedList"/>
    <dgm:cxn modelId="{A545D036-2677-924F-8C8E-90CCEDA289E4}" type="presOf" srcId="{92D813CF-1BDD-E147-A4D9-704D7B847559}" destId="{CCDA0867-120C-D34C-B9DC-15EE684CC761}" srcOrd="0" destOrd="0" presId="urn:microsoft.com/office/officeart/2008/layout/VerticalCurvedList"/>
    <dgm:cxn modelId="{38CB1443-8D15-2442-83DF-060B3633325A}" type="presOf" srcId="{29FFBA1C-BF1E-A144-A186-08B4BF0F4804}" destId="{D69C2878-57D3-4344-879F-F8531FC5A4D5}" srcOrd="0" destOrd="0" presId="urn:microsoft.com/office/officeart/2008/layout/VerticalCurvedList"/>
    <dgm:cxn modelId="{0EB1DC49-8F93-5C4E-8B06-A61FC0FD7929}" type="presOf" srcId="{24C9266F-2F4E-B141-86B5-2BF8D18C7390}" destId="{A7B5ECCD-2651-1A4E-B7E1-39E66DB0CDB3}" srcOrd="0" destOrd="0" presId="urn:microsoft.com/office/officeart/2008/layout/VerticalCurvedList"/>
    <dgm:cxn modelId="{444C054C-06E6-BD4F-827A-AEB60D970B1F}" srcId="{1D6807CE-73AB-E545-8E85-3FDCBD62CCCB}" destId="{3B529D4D-98AC-AE43-9EE7-5C453F849454}" srcOrd="1" destOrd="0" parTransId="{F2057D5E-AB11-3C48-8C18-EF7A5CCD41E6}" sibTransId="{4907D5A7-5C37-484E-B648-28D831194877}"/>
    <dgm:cxn modelId="{C14B2C4C-B6D4-2146-9D92-554E0AFBF764}" type="presOf" srcId="{19FD6771-3C29-344A-97B0-4078373CDDC6}" destId="{FD884E4B-DA30-474F-BED8-859357ED3C1E}" srcOrd="0" destOrd="0" presId="urn:microsoft.com/office/officeart/2008/layout/VerticalCurvedList"/>
    <dgm:cxn modelId="{2B040D64-4934-8A42-8F44-2038DAAD8B16}" srcId="{1D6807CE-73AB-E545-8E85-3FDCBD62CCCB}" destId="{8EC708D2-DA87-2842-B168-C63111D141BF}" srcOrd="0" destOrd="0" parTransId="{9F93D759-0CD8-4544-BAEB-8348C23C848C}" sibTransId="{24C9266F-2F4E-B141-86B5-2BF8D18C7390}"/>
    <dgm:cxn modelId="{4060906B-E5E8-BF4F-9991-1D51A59FF9CF}" srcId="{1D6807CE-73AB-E545-8E85-3FDCBD62CCCB}" destId="{92D813CF-1BDD-E147-A4D9-704D7B847559}" srcOrd="3" destOrd="0" parTransId="{4B7D3199-CBCD-F247-8EB9-17F4F445A081}" sibTransId="{8A0FF469-4086-E04A-9468-8CDED609721C}"/>
    <dgm:cxn modelId="{08F42071-A63B-AF44-806A-E039EA3BD5F2}" type="presOf" srcId="{98477FA1-C412-504E-A2AF-07F1FCCCD4A0}" destId="{04996DB0-CD57-5E4E-B478-803E59CDD1E3}" srcOrd="0" destOrd="0" presId="urn:microsoft.com/office/officeart/2008/layout/VerticalCurvedList"/>
    <dgm:cxn modelId="{8B92448A-8C1A-1440-80FA-3F989AC93BEF}" srcId="{1D6807CE-73AB-E545-8E85-3FDCBD62CCCB}" destId="{98477FA1-C412-504E-A2AF-07F1FCCCD4A0}" srcOrd="4" destOrd="0" parTransId="{A20E0216-0392-6647-B4DE-250FC36A8627}" sibTransId="{16C90D9A-FEF6-9D48-BF3F-2D2B2371D0CD}"/>
    <dgm:cxn modelId="{ABEBFB8F-9512-D947-AD67-4A6BC42E8433}" type="presOf" srcId="{1D6807CE-73AB-E545-8E85-3FDCBD62CCCB}" destId="{79CD9A55-5232-8C40-82E1-68DFD85D15C1}" srcOrd="0" destOrd="0" presId="urn:microsoft.com/office/officeart/2008/layout/VerticalCurvedList"/>
    <dgm:cxn modelId="{84740EEF-1902-244B-8E8F-C9F6B6CB287D}" srcId="{1D6807CE-73AB-E545-8E85-3FDCBD62CCCB}" destId="{29FFBA1C-BF1E-A144-A186-08B4BF0F4804}" srcOrd="2" destOrd="0" parTransId="{D02E42CF-D6A8-5F48-ABE8-8472F70BA73D}" sibTransId="{D10C8AE7-5104-FC40-B245-16F1E5717B30}"/>
    <dgm:cxn modelId="{3275192D-E167-1D46-BD69-E0E66691659B}" type="presParOf" srcId="{79CD9A55-5232-8C40-82E1-68DFD85D15C1}" destId="{C99E5C86-5A05-2843-ACC8-34E6EC9E2F21}" srcOrd="0" destOrd="0" presId="urn:microsoft.com/office/officeart/2008/layout/VerticalCurvedList"/>
    <dgm:cxn modelId="{CB19A029-9331-3148-BBF2-3E16AB1E57B3}" type="presParOf" srcId="{C99E5C86-5A05-2843-ACC8-34E6EC9E2F21}" destId="{802A5CD6-D0D7-5944-B535-7D3687B62016}" srcOrd="0" destOrd="0" presId="urn:microsoft.com/office/officeart/2008/layout/VerticalCurvedList"/>
    <dgm:cxn modelId="{22270163-FAFA-8D48-8C19-C34770A22C60}" type="presParOf" srcId="{802A5CD6-D0D7-5944-B535-7D3687B62016}" destId="{7F5E78CF-E76D-D741-82B7-6C99DC776B98}" srcOrd="0" destOrd="0" presId="urn:microsoft.com/office/officeart/2008/layout/VerticalCurvedList"/>
    <dgm:cxn modelId="{1907A7D3-6BE3-8649-9981-0F516F27128B}" type="presParOf" srcId="{802A5CD6-D0D7-5944-B535-7D3687B62016}" destId="{A7B5ECCD-2651-1A4E-B7E1-39E66DB0CDB3}" srcOrd="1" destOrd="0" presId="urn:microsoft.com/office/officeart/2008/layout/VerticalCurvedList"/>
    <dgm:cxn modelId="{93A60A17-F196-CD4E-97EE-21C4E2DA1BDE}" type="presParOf" srcId="{802A5CD6-D0D7-5944-B535-7D3687B62016}" destId="{0C4967E1-DDBA-8B47-8037-94757653BFE3}" srcOrd="2" destOrd="0" presId="urn:microsoft.com/office/officeart/2008/layout/VerticalCurvedList"/>
    <dgm:cxn modelId="{11933E22-9077-E046-88C6-BA86F24ADEE5}" type="presParOf" srcId="{802A5CD6-D0D7-5944-B535-7D3687B62016}" destId="{09862BE8-92AB-6B4D-A672-BB88A415F11C}" srcOrd="3" destOrd="0" presId="urn:microsoft.com/office/officeart/2008/layout/VerticalCurvedList"/>
    <dgm:cxn modelId="{F7B78CAE-9AC2-B44F-8611-BF6499FCC136}" type="presParOf" srcId="{C99E5C86-5A05-2843-ACC8-34E6EC9E2F21}" destId="{4996CD17-F0E0-EC4F-80A9-2B6790EC2348}" srcOrd="1" destOrd="0" presId="urn:microsoft.com/office/officeart/2008/layout/VerticalCurvedList"/>
    <dgm:cxn modelId="{F06B7D51-D81B-CC4F-A123-B1D039EDAFC8}" type="presParOf" srcId="{C99E5C86-5A05-2843-ACC8-34E6EC9E2F21}" destId="{038482CA-9C3E-AF43-A814-988433CDB0AD}" srcOrd="2" destOrd="0" presId="urn:microsoft.com/office/officeart/2008/layout/VerticalCurvedList"/>
    <dgm:cxn modelId="{821141AA-492E-AD48-ABA6-C4F229B5C9F4}" type="presParOf" srcId="{038482CA-9C3E-AF43-A814-988433CDB0AD}" destId="{93B214B8-2543-0643-8AC6-8A17E3E95349}" srcOrd="0" destOrd="0" presId="urn:microsoft.com/office/officeart/2008/layout/VerticalCurvedList"/>
    <dgm:cxn modelId="{0B0F764C-7A03-5D48-BB4E-7DC145F8C6FD}" type="presParOf" srcId="{C99E5C86-5A05-2843-ACC8-34E6EC9E2F21}" destId="{47A08FAC-E09A-6545-B960-D9A47EE9856D}" srcOrd="3" destOrd="0" presId="urn:microsoft.com/office/officeart/2008/layout/VerticalCurvedList"/>
    <dgm:cxn modelId="{A5253EE6-9FA1-3A4B-9728-F0B38F4C0E04}" type="presParOf" srcId="{C99E5C86-5A05-2843-ACC8-34E6EC9E2F21}" destId="{75AFC9C9-082E-CD4E-B5AE-00B4131BACE7}" srcOrd="4" destOrd="0" presId="urn:microsoft.com/office/officeart/2008/layout/VerticalCurvedList"/>
    <dgm:cxn modelId="{0594460C-E4A5-C446-AB83-747134E6D28C}" type="presParOf" srcId="{75AFC9C9-082E-CD4E-B5AE-00B4131BACE7}" destId="{036B5E0A-6425-C140-BE14-68A8C91B572D}" srcOrd="0" destOrd="0" presId="urn:microsoft.com/office/officeart/2008/layout/VerticalCurvedList"/>
    <dgm:cxn modelId="{23D2EA45-D972-7146-9806-2E7FA40DB929}" type="presParOf" srcId="{C99E5C86-5A05-2843-ACC8-34E6EC9E2F21}" destId="{D69C2878-57D3-4344-879F-F8531FC5A4D5}" srcOrd="5" destOrd="0" presId="urn:microsoft.com/office/officeart/2008/layout/VerticalCurvedList"/>
    <dgm:cxn modelId="{971D22EC-7752-A644-A2A5-0E0E72CA9B12}" type="presParOf" srcId="{C99E5C86-5A05-2843-ACC8-34E6EC9E2F21}" destId="{45455A1D-5F63-8B4E-A52D-8C242CCE79DE}" srcOrd="6" destOrd="0" presId="urn:microsoft.com/office/officeart/2008/layout/VerticalCurvedList"/>
    <dgm:cxn modelId="{FFDBA42A-2285-E04A-8740-9F61835F9FB3}" type="presParOf" srcId="{45455A1D-5F63-8B4E-A52D-8C242CCE79DE}" destId="{42FFED23-A4CE-D744-A5F2-B126484A9112}" srcOrd="0" destOrd="0" presId="urn:microsoft.com/office/officeart/2008/layout/VerticalCurvedList"/>
    <dgm:cxn modelId="{CCBA7B4B-65FE-2145-A62C-58B35F93AA51}" type="presParOf" srcId="{C99E5C86-5A05-2843-ACC8-34E6EC9E2F21}" destId="{CCDA0867-120C-D34C-B9DC-15EE684CC761}" srcOrd="7" destOrd="0" presId="urn:microsoft.com/office/officeart/2008/layout/VerticalCurvedList"/>
    <dgm:cxn modelId="{4DE697EA-77D3-0E48-BFC0-86CEFB61229B}" type="presParOf" srcId="{C99E5C86-5A05-2843-ACC8-34E6EC9E2F21}" destId="{80BEFC1E-5948-C743-B36A-42869DC11960}" srcOrd="8" destOrd="0" presId="urn:microsoft.com/office/officeart/2008/layout/VerticalCurvedList"/>
    <dgm:cxn modelId="{8F4C3477-2DCF-BB45-B46D-CEF775AF5368}" type="presParOf" srcId="{80BEFC1E-5948-C743-B36A-42869DC11960}" destId="{E43FA3A2-AC8F-A342-8411-7661DEEB4BC5}" srcOrd="0" destOrd="0" presId="urn:microsoft.com/office/officeart/2008/layout/VerticalCurvedList"/>
    <dgm:cxn modelId="{DF428BBB-770D-FE4C-9C7D-7B03CC564F6F}" type="presParOf" srcId="{C99E5C86-5A05-2843-ACC8-34E6EC9E2F21}" destId="{04996DB0-CD57-5E4E-B478-803E59CDD1E3}" srcOrd="9" destOrd="0" presId="urn:microsoft.com/office/officeart/2008/layout/VerticalCurvedList"/>
    <dgm:cxn modelId="{737A1D10-B113-A640-9BEC-23AB56C9651F}" type="presParOf" srcId="{C99E5C86-5A05-2843-ACC8-34E6EC9E2F21}" destId="{641415AA-C66E-C14A-B6EA-5E95FD7FF55B}" srcOrd="10" destOrd="0" presId="urn:microsoft.com/office/officeart/2008/layout/VerticalCurvedList"/>
    <dgm:cxn modelId="{D4ECED3F-8610-6744-92E5-7ACFBDBC72F7}" type="presParOf" srcId="{641415AA-C66E-C14A-B6EA-5E95FD7FF55B}" destId="{61EB0D9D-4421-7149-98B9-29FFF85299BA}" srcOrd="0" destOrd="0" presId="urn:microsoft.com/office/officeart/2008/layout/VerticalCurvedList"/>
    <dgm:cxn modelId="{76A7F6FE-B718-5948-BA9C-6817A81E4BA9}" type="presParOf" srcId="{C99E5C86-5A05-2843-ACC8-34E6EC9E2F21}" destId="{FD884E4B-DA30-474F-BED8-859357ED3C1E}" srcOrd="11" destOrd="0" presId="urn:microsoft.com/office/officeart/2008/layout/VerticalCurvedList"/>
    <dgm:cxn modelId="{1904C29D-2383-6247-BC08-3322F2FD95FE}" type="presParOf" srcId="{C99E5C86-5A05-2843-ACC8-34E6EC9E2F21}" destId="{28D26B74-5880-0946-A42A-B4EFD47D41C0}" srcOrd="12" destOrd="0" presId="urn:microsoft.com/office/officeart/2008/layout/VerticalCurvedList"/>
    <dgm:cxn modelId="{82C240CE-2041-AB42-9CBD-4576E279BF2F}" type="presParOf" srcId="{28D26B74-5880-0946-A42A-B4EFD47D41C0}" destId="{B2FEF5CB-7D4F-2745-952E-EA2D2495E1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E76E1E-4373-4A45-949C-8BDBFE5F5AE4}" type="doc">
      <dgm:prSet loTypeId="urn:microsoft.com/office/officeart/2005/8/layout/bList2" loCatId="picture" qsTypeId="urn:microsoft.com/office/officeart/2005/8/quickstyle/simple5" qsCatId="simple" csTypeId="urn:microsoft.com/office/officeart/2005/8/colors/colorful5" csCatId="colorful" phldr="1"/>
      <dgm:spPr/>
    </dgm:pt>
    <dgm:pt modelId="{838CA1A3-963F-4CEB-9800-029C295A788A}">
      <dgm:prSet phldrT="[Texto]"/>
      <dgm:spPr/>
      <dgm:t>
        <a:bodyPr/>
        <a:lstStyle/>
        <a:p>
          <a:r>
            <a:rPr lang="es-EC" b="1" dirty="0"/>
            <a:t>POSITIVO</a:t>
          </a:r>
        </a:p>
      </dgm:t>
    </dgm:pt>
    <dgm:pt modelId="{F954E6E9-5122-4835-A03F-187537D9EB9C}" type="parTrans" cxnId="{4D45532E-033D-4037-AFEE-C758C132A585}">
      <dgm:prSet/>
      <dgm:spPr/>
      <dgm:t>
        <a:bodyPr/>
        <a:lstStyle/>
        <a:p>
          <a:endParaRPr lang="es-EC"/>
        </a:p>
      </dgm:t>
    </dgm:pt>
    <dgm:pt modelId="{21FB2075-B065-43D9-8F66-DA114AB1839B}" type="sibTrans" cxnId="{4D45532E-033D-4037-AFEE-C758C132A585}">
      <dgm:prSet/>
      <dgm:spPr/>
      <dgm:t>
        <a:bodyPr/>
        <a:lstStyle/>
        <a:p>
          <a:endParaRPr lang="es-EC"/>
        </a:p>
      </dgm:t>
    </dgm:pt>
    <dgm:pt modelId="{C5C9288B-2F3C-4D48-878D-FB8F85B579C6}">
      <dgm:prSet phldrT="[Texto]"/>
      <dgm:spPr/>
      <dgm:t>
        <a:bodyPr/>
        <a:lstStyle/>
        <a:p>
          <a:r>
            <a:rPr lang="es-EC" b="1" dirty="0"/>
            <a:t>NEGATIVO</a:t>
          </a:r>
        </a:p>
      </dgm:t>
    </dgm:pt>
    <dgm:pt modelId="{0E5DD70D-9B56-475F-84F5-906C7830A8ED}" type="parTrans" cxnId="{D7FC218D-C4E2-45A7-85D7-299538188802}">
      <dgm:prSet/>
      <dgm:spPr/>
      <dgm:t>
        <a:bodyPr/>
        <a:lstStyle/>
        <a:p>
          <a:endParaRPr lang="es-EC"/>
        </a:p>
      </dgm:t>
    </dgm:pt>
    <dgm:pt modelId="{7474DA1E-C1F4-4E50-B4A1-3F6586090E00}" type="sibTrans" cxnId="{D7FC218D-C4E2-45A7-85D7-299538188802}">
      <dgm:prSet/>
      <dgm:spPr/>
      <dgm:t>
        <a:bodyPr/>
        <a:lstStyle/>
        <a:p>
          <a:endParaRPr lang="es-EC"/>
        </a:p>
      </dgm:t>
    </dgm:pt>
    <dgm:pt modelId="{5F87F4A6-1341-4082-B3F1-674093C26EF6}">
      <dgm:prSet/>
      <dgm:spPr/>
      <dgm:t>
        <a:bodyPr/>
        <a:lstStyle/>
        <a:p>
          <a:pPr algn="ctr"/>
          <a:r>
            <a:rPr lang="es-EC" b="1"/>
            <a:t>¡Felicidades! </a:t>
          </a:r>
          <a:r>
            <a:rPr lang="es-EC"/>
            <a:t>Tienes un </a:t>
          </a:r>
          <a:r>
            <a:rPr lang="es-EC" b="1"/>
            <a:t>presupuesto controlado</a:t>
          </a:r>
          <a:r>
            <a:rPr lang="es-EC"/>
            <a:t>.</a:t>
          </a:r>
          <a:endParaRPr lang="es-EC" b="1" dirty="0"/>
        </a:p>
      </dgm:t>
    </dgm:pt>
    <dgm:pt modelId="{1AFCD4FB-3B14-45EC-A221-0830BB5D8975}" type="parTrans" cxnId="{80909AAD-65F2-4685-8D25-63A97060421F}">
      <dgm:prSet/>
      <dgm:spPr/>
      <dgm:t>
        <a:bodyPr/>
        <a:lstStyle/>
        <a:p>
          <a:endParaRPr lang="es-EC"/>
        </a:p>
      </dgm:t>
    </dgm:pt>
    <dgm:pt modelId="{8EF1E159-6286-4340-A8C0-480329B8A11D}" type="sibTrans" cxnId="{80909AAD-65F2-4685-8D25-63A97060421F}">
      <dgm:prSet/>
      <dgm:spPr/>
      <dgm:t>
        <a:bodyPr/>
        <a:lstStyle/>
        <a:p>
          <a:endParaRPr lang="es-EC"/>
        </a:p>
      </dgm:t>
    </dgm:pt>
    <dgm:pt modelId="{3482B1C1-5B69-45D6-A601-5A63C40A77BF}">
      <dgm:prSet/>
      <dgm:spPr/>
      <dgm:t>
        <a:bodyPr/>
        <a:lstStyle/>
        <a:p>
          <a:pPr algn="ctr"/>
          <a:endParaRPr lang="es-EC" b="1" dirty="0"/>
        </a:p>
      </dgm:t>
    </dgm:pt>
    <dgm:pt modelId="{D9331B72-39C5-4FB7-B5B5-ECE9C370FD99}" type="parTrans" cxnId="{FD6BC31E-4615-428B-B6A9-69EC8BCEA0F7}">
      <dgm:prSet/>
      <dgm:spPr/>
      <dgm:t>
        <a:bodyPr/>
        <a:lstStyle/>
        <a:p>
          <a:endParaRPr lang="es-EC"/>
        </a:p>
      </dgm:t>
    </dgm:pt>
    <dgm:pt modelId="{61F5A392-8E06-49D2-9B99-3D46FF493F80}" type="sibTrans" cxnId="{FD6BC31E-4615-428B-B6A9-69EC8BCEA0F7}">
      <dgm:prSet/>
      <dgm:spPr/>
      <dgm:t>
        <a:bodyPr/>
        <a:lstStyle/>
        <a:p>
          <a:endParaRPr lang="es-EC"/>
        </a:p>
      </dgm:t>
    </dgm:pt>
    <dgm:pt modelId="{0B806A19-D426-42E4-B246-707C547700F7}">
      <dgm:prSet/>
      <dgm:spPr/>
      <dgm:t>
        <a:bodyPr/>
        <a:lstStyle/>
        <a:p>
          <a:pPr algn="ctr"/>
          <a:r>
            <a:rPr lang="es-EC" b="1"/>
            <a:t>¡PELIGRO! </a:t>
          </a:r>
          <a:r>
            <a:rPr lang="es-EC" b="0"/>
            <a:t>Es momento de </a:t>
          </a:r>
          <a:r>
            <a:rPr lang="es-EC" b="1"/>
            <a:t>evaluar tus gastos </a:t>
          </a:r>
          <a:r>
            <a:rPr lang="es-EC" b="0"/>
            <a:t>para identificar las razones por las que están gastando más dinero del que ingresa.</a:t>
          </a:r>
          <a:endParaRPr lang="es-EC" b="0" dirty="0"/>
        </a:p>
      </dgm:t>
    </dgm:pt>
    <dgm:pt modelId="{952919D1-D150-4AAB-A801-D11CC20250D5}" type="parTrans" cxnId="{E20395B7-E43D-4C70-93AD-C7B7684F0AE4}">
      <dgm:prSet/>
      <dgm:spPr/>
      <dgm:t>
        <a:bodyPr/>
        <a:lstStyle/>
        <a:p>
          <a:endParaRPr lang="es-EC"/>
        </a:p>
      </dgm:t>
    </dgm:pt>
    <dgm:pt modelId="{AA75CD01-D20A-4A7C-B918-459957ED01BF}" type="sibTrans" cxnId="{E20395B7-E43D-4C70-93AD-C7B7684F0AE4}">
      <dgm:prSet/>
      <dgm:spPr/>
      <dgm:t>
        <a:bodyPr/>
        <a:lstStyle/>
        <a:p>
          <a:endParaRPr lang="es-EC"/>
        </a:p>
      </dgm:t>
    </dgm:pt>
    <dgm:pt modelId="{96C9E857-EF77-4DA1-9AC5-08F32492DC6A}">
      <dgm:prSet/>
      <dgm:spPr/>
      <dgm:t>
        <a:bodyPr/>
        <a:lstStyle/>
        <a:p>
          <a:pPr algn="ctr"/>
          <a:r>
            <a:rPr lang="es-EC" b="1" dirty="0"/>
            <a:t>¿SI TU SALDO ES POSITIVO?</a:t>
          </a:r>
        </a:p>
      </dgm:t>
    </dgm:pt>
    <dgm:pt modelId="{FEE070EB-567F-4015-BCF6-A5622DFCB956}" type="parTrans" cxnId="{76C2C551-AA57-4D4A-A79A-901B341D460C}">
      <dgm:prSet/>
      <dgm:spPr/>
      <dgm:t>
        <a:bodyPr/>
        <a:lstStyle/>
        <a:p>
          <a:endParaRPr lang="es-EC"/>
        </a:p>
      </dgm:t>
    </dgm:pt>
    <dgm:pt modelId="{5B68133A-5422-4A6A-9C52-009C56AB2D49}" type="sibTrans" cxnId="{76C2C551-AA57-4D4A-A79A-901B341D460C}">
      <dgm:prSet/>
      <dgm:spPr/>
      <dgm:t>
        <a:bodyPr/>
        <a:lstStyle/>
        <a:p>
          <a:endParaRPr lang="es-EC"/>
        </a:p>
      </dgm:t>
    </dgm:pt>
    <dgm:pt modelId="{6A7B22C1-553F-496C-8DE2-4B689F60354F}">
      <dgm:prSet/>
      <dgm:spPr/>
      <dgm:t>
        <a:bodyPr/>
        <a:lstStyle/>
        <a:p>
          <a:pPr algn="ctr"/>
          <a:r>
            <a:rPr lang="es-EC" b="1" dirty="0"/>
            <a:t>¿SI TU SALDO ES NEGATIVO?</a:t>
          </a:r>
        </a:p>
      </dgm:t>
    </dgm:pt>
    <dgm:pt modelId="{2CAEDAFE-B516-4FF9-8498-AFA9AA93A6DB}" type="parTrans" cxnId="{7FFCC31E-5E1F-428B-951E-2A551E77C7FC}">
      <dgm:prSet/>
      <dgm:spPr/>
      <dgm:t>
        <a:bodyPr/>
        <a:lstStyle/>
        <a:p>
          <a:endParaRPr lang="es-EC"/>
        </a:p>
      </dgm:t>
    </dgm:pt>
    <dgm:pt modelId="{BB665062-B1C8-4260-9921-BDF883507A57}" type="sibTrans" cxnId="{7FFCC31E-5E1F-428B-951E-2A551E77C7FC}">
      <dgm:prSet/>
      <dgm:spPr/>
      <dgm:t>
        <a:bodyPr/>
        <a:lstStyle/>
        <a:p>
          <a:endParaRPr lang="es-EC"/>
        </a:p>
      </dgm:t>
    </dgm:pt>
    <dgm:pt modelId="{8AEFBC84-BBB3-4C4A-A3FA-178D47F1340A}">
      <dgm:prSet/>
      <dgm:spPr/>
      <dgm:t>
        <a:bodyPr/>
        <a:lstStyle/>
        <a:p>
          <a:pPr algn="ctr"/>
          <a:endParaRPr lang="es-EC" b="1" dirty="0"/>
        </a:p>
      </dgm:t>
    </dgm:pt>
    <dgm:pt modelId="{BC750CFE-98F4-4B03-A03F-A79325EE4D77}" type="parTrans" cxnId="{34799088-C212-4458-B77B-A1CF307BEEF9}">
      <dgm:prSet/>
      <dgm:spPr/>
      <dgm:t>
        <a:bodyPr/>
        <a:lstStyle/>
        <a:p>
          <a:endParaRPr lang="es-EC"/>
        </a:p>
      </dgm:t>
    </dgm:pt>
    <dgm:pt modelId="{18ECF281-5107-49DB-B46C-7B496564ABA5}" type="sibTrans" cxnId="{34799088-C212-4458-B77B-A1CF307BEEF9}">
      <dgm:prSet/>
      <dgm:spPr/>
      <dgm:t>
        <a:bodyPr/>
        <a:lstStyle/>
        <a:p>
          <a:endParaRPr lang="es-EC"/>
        </a:p>
      </dgm:t>
    </dgm:pt>
    <dgm:pt modelId="{1717FB76-0D2D-42C7-8FAF-E5255877D5D0}">
      <dgm:prSet/>
      <dgm:spPr/>
      <dgm:t>
        <a:bodyPr/>
        <a:lstStyle/>
        <a:p>
          <a:pPr algn="ctr"/>
          <a:endParaRPr lang="es-EC" b="1" dirty="0"/>
        </a:p>
      </dgm:t>
    </dgm:pt>
    <dgm:pt modelId="{35EF4BE4-A479-4986-BD88-33D0426C9D37}" type="parTrans" cxnId="{7F2DED57-92DE-4C94-84C3-E4471FC4EA0F}">
      <dgm:prSet/>
      <dgm:spPr/>
      <dgm:t>
        <a:bodyPr/>
        <a:lstStyle/>
        <a:p>
          <a:endParaRPr lang="es-EC"/>
        </a:p>
      </dgm:t>
    </dgm:pt>
    <dgm:pt modelId="{095EE6DF-30C6-4A30-9722-0DA772B18CCE}" type="sibTrans" cxnId="{7F2DED57-92DE-4C94-84C3-E4471FC4EA0F}">
      <dgm:prSet/>
      <dgm:spPr/>
      <dgm:t>
        <a:bodyPr/>
        <a:lstStyle/>
        <a:p>
          <a:endParaRPr lang="es-EC"/>
        </a:p>
      </dgm:t>
    </dgm:pt>
    <dgm:pt modelId="{F5C99C2C-A694-4E73-BF58-6A42ABAFD7DE}" type="pres">
      <dgm:prSet presAssocID="{ADE76E1E-4373-4A45-949C-8BDBFE5F5AE4}" presName="diagram" presStyleCnt="0">
        <dgm:presLayoutVars>
          <dgm:dir/>
          <dgm:animLvl val="lvl"/>
          <dgm:resizeHandles val="exact"/>
        </dgm:presLayoutVars>
      </dgm:prSet>
      <dgm:spPr/>
    </dgm:pt>
    <dgm:pt modelId="{33108ED4-BFFB-4CAC-A0F7-A98C3CA70833}" type="pres">
      <dgm:prSet presAssocID="{838CA1A3-963F-4CEB-9800-029C295A788A}" presName="compNode" presStyleCnt="0"/>
      <dgm:spPr/>
    </dgm:pt>
    <dgm:pt modelId="{CD768109-B452-4B45-BE89-F73BCC35EEB8}" type="pres">
      <dgm:prSet presAssocID="{838CA1A3-963F-4CEB-9800-029C295A788A}" presName="childRect" presStyleLbl="bgAcc1" presStyleIdx="0" presStyleCnt="2" custScaleX="122328">
        <dgm:presLayoutVars>
          <dgm:bulletEnabled val="1"/>
        </dgm:presLayoutVars>
      </dgm:prSet>
      <dgm:spPr/>
    </dgm:pt>
    <dgm:pt modelId="{ABAD564C-5B6A-4997-B23A-7E2C4928C181}" type="pres">
      <dgm:prSet presAssocID="{838CA1A3-963F-4CEB-9800-029C295A788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FB22764-62A9-46B9-8670-E6DEF00F57A5}" type="pres">
      <dgm:prSet presAssocID="{838CA1A3-963F-4CEB-9800-029C295A788A}" presName="parentRect" presStyleLbl="alignNode1" presStyleIdx="0" presStyleCnt="2" custScaleX="122328"/>
      <dgm:spPr/>
    </dgm:pt>
    <dgm:pt modelId="{9578BA45-165A-4382-9DA2-5B4C9CD21ED8}" type="pres">
      <dgm:prSet presAssocID="{838CA1A3-963F-4CEB-9800-029C295A788A}" presName="adorn" presStyleLbl="fgAccFollowNode1" presStyleIdx="0" presStyleCnt="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5456AD4A-20E2-4FE3-8C0F-11E87DC20512}" type="pres">
      <dgm:prSet presAssocID="{21FB2075-B065-43D9-8F66-DA114AB1839B}" presName="sibTrans" presStyleLbl="sibTrans2D1" presStyleIdx="0" presStyleCnt="0"/>
      <dgm:spPr/>
    </dgm:pt>
    <dgm:pt modelId="{E309E346-3A8A-4B64-9FD9-A5280876A569}" type="pres">
      <dgm:prSet presAssocID="{C5C9288B-2F3C-4D48-878D-FB8F85B579C6}" presName="compNode" presStyleCnt="0"/>
      <dgm:spPr/>
    </dgm:pt>
    <dgm:pt modelId="{F4BF9B77-CB76-4407-B388-BF1ADCF56956}" type="pres">
      <dgm:prSet presAssocID="{C5C9288B-2F3C-4D48-878D-FB8F85B579C6}" presName="childRect" presStyleLbl="bgAcc1" presStyleIdx="1" presStyleCnt="2" custScaleX="123101">
        <dgm:presLayoutVars>
          <dgm:bulletEnabled val="1"/>
        </dgm:presLayoutVars>
      </dgm:prSet>
      <dgm:spPr/>
    </dgm:pt>
    <dgm:pt modelId="{28C25630-5482-48A3-80F0-C4284EACE0C6}" type="pres">
      <dgm:prSet presAssocID="{C5C9288B-2F3C-4D48-878D-FB8F85B579C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D0BA349-BD6A-44FA-BAB5-928EE807BB4E}" type="pres">
      <dgm:prSet presAssocID="{C5C9288B-2F3C-4D48-878D-FB8F85B579C6}" presName="parentRect" presStyleLbl="alignNode1" presStyleIdx="1" presStyleCnt="2" custScaleX="120310"/>
      <dgm:spPr/>
    </dgm:pt>
    <dgm:pt modelId="{895B5ACF-6199-45C6-BA41-D29CA789E4B7}" type="pres">
      <dgm:prSet presAssocID="{C5C9288B-2F3C-4D48-878D-FB8F85B579C6}" presName="adorn" presStyleLbl="fgAccFollowNode1" presStyleIdx="1" presStyleCnt="2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F6AB630B-FC5A-475F-BFA8-21107CEC2D84}" type="presOf" srcId="{838CA1A3-963F-4CEB-9800-029C295A788A}" destId="{ABAD564C-5B6A-4997-B23A-7E2C4928C181}" srcOrd="0" destOrd="0" presId="urn:microsoft.com/office/officeart/2005/8/layout/bList2"/>
    <dgm:cxn modelId="{FD6BC31E-4615-428B-B6A9-69EC8BCEA0F7}" srcId="{C5C9288B-2F3C-4D48-878D-FB8F85B579C6}" destId="{3482B1C1-5B69-45D6-A601-5A63C40A77BF}" srcOrd="0" destOrd="0" parTransId="{D9331B72-39C5-4FB7-B5B5-ECE9C370FD99}" sibTransId="{61F5A392-8E06-49D2-9B99-3D46FF493F80}"/>
    <dgm:cxn modelId="{7FFCC31E-5E1F-428B-951E-2A551E77C7FC}" srcId="{C5C9288B-2F3C-4D48-878D-FB8F85B579C6}" destId="{6A7B22C1-553F-496C-8DE2-4B689F60354F}" srcOrd="1" destOrd="0" parTransId="{2CAEDAFE-B516-4FF9-8498-AFA9AA93A6DB}" sibTransId="{BB665062-B1C8-4260-9921-BDF883507A57}"/>
    <dgm:cxn modelId="{4D45532E-033D-4037-AFEE-C758C132A585}" srcId="{ADE76E1E-4373-4A45-949C-8BDBFE5F5AE4}" destId="{838CA1A3-963F-4CEB-9800-029C295A788A}" srcOrd="0" destOrd="0" parTransId="{F954E6E9-5122-4835-A03F-187537D9EB9C}" sibTransId="{21FB2075-B065-43D9-8F66-DA114AB1839B}"/>
    <dgm:cxn modelId="{D3792233-41B5-4426-81AB-62213DFAAD8A}" type="presOf" srcId="{1717FB76-0D2D-42C7-8FAF-E5255877D5D0}" destId="{CD768109-B452-4B45-BE89-F73BCC35EEB8}" srcOrd="0" destOrd="1" presId="urn:microsoft.com/office/officeart/2005/8/layout/bList2"/>
    <dgm:cxn modelId="{CACE9B34-4775-4445-884E-71227D545FAE}" type="presOf" srcId="{8AEFBC84-BBB3-4C4A-A3FA-178D47F1340A}" destId="{CD768109-B452-4B45-BE89-F73BCC35EEB8}" srcOrd="0" destOrd="0" presId="urn:microsoft.com/office/officeart/2005/8/layout/bList2"/>
    <dgm:cxn modelId="{D139EE34-1DFD-4AF1-B847-F4F07319F293}" type="presOf" srcId="{21FB2075-B065-43D9-8F66-DA114AB1839B}" destId="{5456AD4A-20E2-4FE3-8C0F-11E87DC20512}" srcOrd="0" destOrd="0" presId="urn:microsoft.com/office/officeart/2005/8/layout/bList2"/>
    <dgm:cxn modelId="{2C63A64A-3DEE-4891-BDB4-7C7637BD0D62}" type="presOf" srcId="{3482B1C1-5B69-45D6-A601-5A63C40A77BF}" destId="{F4BF9B77-CB76-4407-B388-BF1ADCF56956}" srcOrd="0" destOrd="0" presId="urn:microsoft.com/office/officeart/2005/8/layout/bList2"/>
    <dgm:cxn modelId="{0DD9574E-87C5-4057-ACF1-BB3291DC7996}" type="presOf" srcId="{96C9E857-EF77-4DA1-9AC5-08F32492DC6A}" destId="{CD768109-B452-4B45-BE89-F73BCC35EEB8}" srcOrd="0" destOrd="2" presId="urn:microsoft.com/office/officeart/2005/8/layout/bList2"/>
    <dgm:cxn modelId="{76C2C551-AA57-4D4A-A79A-901B341D460C}" srcId="{838CA1A3-963F-4CEB-9800-029C295A788A}" destId="{96C9E857-EF77-4DA1-9AC5-08F32492DC6A}" srcOrd="2" destOrd="0" parTransId="{FEE070EB-567F-4015-BCF6-A5622DFCB956}" sibTransId="{5B68133A-5422-4A6A-9C52-009C56AB2D49}"/>
    <dgm:cxn modelId="{8E60AE57-588E-449A-AC48-4FA011F38BB3}" type="presOf" srcId="{6A7B22C1-553F-496C-8DE2-4B689F60354F}" destId="{F4BF9B77-CB76-4407-B388-BF1ADCF56956}" srcOrd="0" destOrd="1" presId="urn:microsoft.com/office/officeart/2005/8/layout/bList2"/>
    <dgm:cxn modelId="{7F2DED57-92DE-4C94-84C3-E4471FC4EA0F}" srcId="{838CA1A3-963F-4CEB-9800-029C295A788A}" destId="{1717FB76-0D2D-42C7-8FAF-E5255877D5D0}" srcOrd="1" destOrd="0" parTransId="{35EF4BE4-A479-4986-BD88-33D0426C9D37}" sibTransId="{095EE6DF-30C6-4A30-9722-0DA772B18CCE}"/>
    <dgm:cxn modelId="{34799088-C212-4458-B77B-A1CF307BEEF9}" srcId="{838CA1A3-963F-4CEB-9800-029C295A788A}" destId="{8AEFBC84-BBB3-4C4A-A3FA-178D47F1340A}" srcOrd="0" destOrd="0" parTransId="{BC750CFE-98F4-4B03-A03F-A79325EE4D77}" sibTransId="{18ECF281-5107-49DB-B46C-7B496564ABA5}"/>
    <dgm:cxn modelId="{D7FC218D-C4E2-45A7-85D7-299538188802}" srcId="{ADE76E1E-4373-4A45-949C-8BDBFE5F5AE4}" destId="{C5C9288B-2F3C-4D48-878D-FB8F85B579C6}" srcOrd="1" destOrd="0" parTransId="{0E5DD70D-9B56-475F-84F5-906C7830A8ED}" sibTransId="{7474DA1E-C1F4-4E50-B4A1-3F6586090E00}"/>
    <dgm:cxn modelId="{80909AAD-65F2-4685-8D25-63A97060421F}" srcId="{838CA1A3-963F-4CEB-9800-029C295A788A}" destId="{5F87F4A6-1341-4082-B3F1-674093C26EF6}" srcOrd="3" destOrd="0" parTransId="{1AFCD4FB-3B14-45EC-A221-0830BB5D8975}" sibTransId="{8EF1E159-6286-4340-A8C0-480329B8A11D}"/>
    <dgm:cxn modelId="{E20395B7-E43D-4C70-93AD-C7B7684F0AE4}" srcId="{C5C9288B-2F3C-4D48-878D-FB8F85B579C6}" destId="{0B806A19-D426-42E4-B246-707C547700F7}" srcOrd="2" destOrd="0" parTransId="{952919D1-D150-4AAB-A801-D11CC20250D5}" sibTransId="{AA75CD01-D20A-4A7C-B918-459957ED01BF}"/>
    <dgm:cxn modelId="{0FBCC5C1-9C2A-40C7-A64F-90CF882CE7C6}" type="presOf" srcId="{C5C9288B-2F3C-4D48-878D-FB8F85B579C6}" destId="{28C25630-5482-48A3-80F0-C4284EACE0C6}" srcOrd="0" destOrd="0" presId="urn:microsoft.com/office/officeart/2005/8/layout/bList2"/>
    <dgm:cxn modelId="{CE9CCECF-048B-4D5C-B312-10BF6F729815}" type="presOf" srcId="{5F87F4A6-1341-4082-B3F1-674093C26EF6}" destId="{CD768109-B452-4B45-BE89-F73BCC35EEB8}" srcOrd="0" destOrd="3" presId="urn:microsoft.com/office/officeart/2005/8/layout/bList2"/>
    <dgm:cxn modelId="{4B2032E1-8B28-4BBF-9E69-51D4F3522D78}" type="presOf" srcId="{C5C9288B-2F3C-4D48-878D-FB8F85B579C6}" destId="{7D0BA349-BD6A-44FA-BAB5-928EE807BB4E}" srcOrd="1" destOrd="0" presId="urn:microsoft.com/office/officeart/2005/8/layout/bList2"/>
    <dgm:cxn modelId="{4553C1EC-8228-4ABC-85BD-1CB22D3DFAC4}" type="presOf" srcId="{838CA1A3-963F-4CEB-9800-029C295A788A}" destId="{BFB22764-62A9-46B9-8670-E6DEF00F57A5}" srcOrd="1" destOrd="0" presId="urn:microsoft.com/office/officeart/2005/8/layout/bList2"/>
    <dgm:cxn modelId="{A505B3F0-1068-4FED-8018-5E23C8FECD42}" type="presOf" srcId="{0B806A19-D426-42E4-B246-707C547700F7}" destId="{F4BF9B77-CB76-4407-B388-BF1ADCF56956}" srcOrd="0" destOrd="2" presId="urn:microsoft.com/office/officeart/2005/8/layout/bList2"/>
    <dgm:cxn modelId="{51547BFE-6BEC-4018-B4A4-263968EE07AE}" type="presOf" srcId="{ADE76E1E-4373-4A45-949C-8BDBFE5F5AE4}" destId="{F5C99C2C-A694-4E73-BF58-6A42ABAFD7DE}" srcOrd="0" destOrd="0" presId="urn:microsoft.com/office/officeart/2005/8/layout/bList2"/>
    <dgm:cxn modelId="{3080A236-D906-4748-924A-438C64C001B3}" type="presParOf" srcId="{F5C99C2C-A694-4E73-BF58-6A42ABAFD7DE}" destId="{33108ED4-BFFB-4CAC-A0F7-A98C3CA70833}" srcOrd="0" destOrd="0" presId="urn:microsoft.com/office/officeart/2005/8/layout/bList2"/>
    <dgm:cxn modelId="{56797875-0D43-4247-BA34-33C6C2A40F6E}" type="presParOf" srcId="{33108ED4-BFFB-4CAC-A0F7-A98C3CA70833}" destId="{CD768109-B452-4B45-BE89-F73BCC35EEB8}" srcOrd="0" destOrd="0" presId="urn:microsoft.com/office/officeart/2005/8/layout/bList2"/>
    <dgm:cxn modelId="{D4730BDE-7624-4448-A1A8-E0278D9CF8A9}" type="presParOf" srcId="{33108ED4-BFFB-4CAC-A0F7-A98C3CA70833}" destId="{ABAD564C-5B6A-4997-B23A-7E2C4928C181}" srcOrd="1" destOrd="0" presId="urn:microsoft.com/office/officeart/2005/8/layout/bList2"/>
    <dgm:cxn modelId="{7C1F010A-AC48-44B1-85E3-4CA57BB02F2B}" type="presParOf" srcId="{33108ED4-BFFB-4CAC-A0F7-A98C3CA70833}" destId="{BFB22764-62A9-46B9-8670-E6DEF00F57A5}" srcOrd="2" destOrd="0" presId="urn:microsoft.com/office/officeart/2005/8/layout/bList2"/>
    <dgm:cxn modelId="{D591FB4D-46E6-48B7-B024-71339E63CBAC}" type="presParOf" srcId="{33108ED4-BFFB-4CAC-A0F7-A98C3CA70833}" destId="{9578BA45-165A-4382-9DA2-5B4C9CD21ED8}" srcOrd="3" destOrd="0" presId="urn:microsoft.com/office/officeart/2005/8/layout/bList2"/>
    <dgm:cxn modelId="{5DC279A0-3C2F-4F4B-B49C-F3C866C23E1F}" type="presParOf" srcId="{F5C99C2C-A694-4E73-BF58-6A42ABAFD7DE}" destId="{5456AD4A-20E2-4FE3-8C0F-11E87DC20512}" srcOrd="1" destOrd="0" presId="urn:microsoft.com/office/officeart/2005/8/layout/bList2"/>
    <dgm:cxn modelId="{0780BEAA-510C-4EA7-8018-D5B68B54B513}" type="presParOf" srcId="{F5C99C2C-A694-4E73-BF58-6A42ABAFD7DE}" destId="{E309E346-3A8A-4B64-9FD9-A5280876A569}" srcOrd="2" destOrd="0" presId="urn:microsoft.com/office/officeart/2005/8/layout/bList2"/>
    <dgm:cxn modelId="{FF741679-43AC-4060-89E9-782CA1A43FEA}" type="presParOf" srcId="{E309E346-3A8A-4B64-9FD9-A5280876A569}" destId="{F4BF9B77-CB76-4407-B388-BF1ADCF56956}" srcOrd="0" destOrd="0" presId="urn:microsoft.com/office/officeart/2005/8/layout/bList2"/>
    <dgm:cxn modelId="{BD038277-A1D7-4A36-8F20-A5E5E3523FF5}" type="presParOf" srcId="{E309E346-3A8A-4B64-9FD9-A5280876A569}" destId="{28C25630-5482-48A3-80F0-C4284EACE0C6}" srcOrd="1" destOrd="0" presId="urn:microsoft.com/office/officeart/2005/8/layout/bList2"/>
    <dgm:cxn modelId="{4E781B8A-4465-4052-B4C8-268CC3606E76}" type="presParOf" srcId="{E309E346-3A8A-4B64-9FD9-A5280876A569}" destId="{7D0BA349-BD6A-44FA-BAB5-928EE807BB4E}" srcOrd="2" destOrd="0" presId="urn:microsoft.com/office/officeart/2005/8/layout/bList2"/>
    <dgm:cxn modelId="{49241489-56B9-4D96-B46E-8335571A9CC7}" type="presParOf" srcId="{E309E346-3A8A-4B64-9FD9-A5280876A569}" destId="{895B5ACF-6199-45C6-BA41-D29CA789E4B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6522BD-7556-6A48-AF8D-1A747D22ECAA}" type="doc">
      <dgm:prSet loTypeId="urn:microsoft.com/office/officeart/2005/8/layout/vList3" loCatId="" qsTypeId="urn:microsoft.com/office/officeart/2005/8/quickstyle/simple5" qsCatId="simple" csTypeId="urn:microsoft.com/office/officeart/2005/8/colors/colorful5" csCatId="colorful" phldr="1"/>
      <dgm:spPr/>
    </dgm:pt>
    <dgm:pt modelId="{047E7557-8506-584D-8A84-AF8367C8B622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gm:t>
    </dgm:pt>
    <dgm:pt modelId="{FD2BF0E5-01AF-614D-9860-F811E677C479}" type="parTrans" cxnId="{C1095D7A-2134-D24C-928F-3992BDE248BC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956EAE2-04E2-484D-9494-AC01A0EC9762}" type="sibTrans" cxnId="{C1095D7A-2134-D24C-928F-3992BDE248BC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E410267-C055-D84B-86EF-8654EF4F0F4D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AHORROS</a:t>
          </a:r>
        </a:p>
      </dgm:t>
    </dgm:pt>
    <dgm:pt modelId="{D23E1160-F042-C244-8EC5-69F600BD2F3C}" type="parTrans" cxnId="{143AD33F-70F7-9947-BA05-949F494851B8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6132BFE-CB3E-C343-941E-49D5BA8C06AA}" type="sibTrans" cxnId="{143AD33F-70F7-9947-BA05-949F494851B8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5F60250-0F10-2C4E-A051-11BB683E2F6E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gm:t>
    </dgm:pt>
    <dgm:pt modelId="{30AAEEDE-2A2B-8241-916E-592E96052161}" type="parTrans" cxnId="{CCDC8D20-4030-1F40-B64D-24F4C9675D0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EFB5738-D6A8-5044-BC9D-4209BFD0100F}" type="sibTrans" cxnId="{CCDC8D20-4030-1F40-B64D-24F4C9675D03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E4D1000-BD85-3740-8494-5198862FB3BC}">
      <dgm:prSet phldrT="[Text]" custT="1"/>
      <dgm:spPr/>
      <dgm:t>
        <a:bodyPr/>
        <a:lstStyle/>
        <a:p>
          <a:r>
            <a:rPr lang="en-US" sz="1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SALDO</a:t>
          </a:r>
        </a:p>
      </dgm:t>
    </dgm:pt>
    <dgm:pt modelId="{EFA16284-D0F3-5649-A7C8-E5C0404C85EB}" type="parTrans" cxnId="{89182F62-3F84-9043-A195-D18ABA208029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4AAB56A-0FFA-FB43-AFEB-964BF418384C}" type="sibTrans" cxnId="{89182F62-3F84-9043-A195-D18ABA208029}">
      <dgm:prSet/>
      <dgm:spPr/>
      <dgm:t>
        <a:bodyPr/>
        <a:lstStyle/>
        <a:p>
          <a:endParaRPr lang="en-US" sz="18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9CFA40C-1AC8-8343-A41E-5D8AAAFA885E}" type="pres">
      <dgm:prSet presAssocID="{396522BD-7556-6A48-AF8D-1A747D22ECAA}" presName="linearFlow" presStyleCnt="0">
        <dgm:presLayoutVars>
          <dgm:dir/>
          <dgm:resizeHandles val="exact"/>
        </dgm:presLayoutVars>
      </dgm:prSet>
      <dgm:spPr/>
    </dgm:pt>
    <dgm:pt modelId="{0D7B135B-2414-2148-B4CF-AE7C05C585EA}" type="pres">
      <dgm:prSet presAssocID="{047E7557-8506-584D-8A84-AF8367C8B622}" presName="composite" presStyleCnt="0"/>
      <dgm:spPr/>
    </dgm:pt>
    <dgm:pt modelId="{7D0C11C1-D92C-4445-A89E-89A1ECC5E33A}" type="pres">
      <dgm:prSet presAssocID="{047E7557-8506-584D-8A84-AF8367C8B622}" presName="imgShp" presStyleLbl="fgImgPlace1" presStyleIdx="0" presStyleCnt="4"/>
      <dgm:spPr/>
    </dgm:pt>
    <dgm:pt modelId="{B92F0685-4A24-D349-B5F8-B77A65204BE7}" type="pres">
      <dgm:prSet presAssocID="{047E7557-8506-584D-8A84-AF8367C8B622}" presName="txShp" presStyleLbl="node1" presStyleIdx="0" presStyleCnt="4">
        <dgm:presLayoutVars>
          <dgm:bulletEnabled val="1"/>
        </dgm:presLayoutVars>
      </dgm:prSet>
      <dgm:spPr/>
    </dgm:pt>
    <dgm:pt modelId="{C0C60A12-5723-084D-894B-14BC3065B2F2}" type="pres">
      <dgm:prSet presAssocID="{5956EAE2-04E2-484D-9494-AC01A0EC9762}" presName="spacing" presStyleCnt="0"/>
      <dgm:spPr/>
    </dgm:pt>
    <dgm:pt modelId="{C12FC56B-1F35-2843-B1F8-138A1B4C1394}" type="pres">
      <dgm:prSet presAssocID="{6E410267-C055-D84B-86EF-8654EF4F0F4D}" presName="composite" presStyleCnt="0"/>
      <dgm:spPr/>
    </dgm:pt>
    <dgm:pt modelId="{92730840-62B7-614B-9497-302395E2E17A}" type="pres">
      <dgm:prSet presAssocID="{6E410267-C055-D84B-86EF-8654EF4F0F4D}" presName="imgShp" presStyleLbl="fgImgPlace1" presStyleIdx="1" presStyleCnt="4"/>
      <dgm:spPr/>
    </dgm:pt>
    <dgm:pt modelId="{BB1AA325-DFF5-2644-B227-F86401A321E6}" type="pres">
      <dgm:prSet presAssocID="{6E410267-C055-D84B-86EF-8654EF4F0F4D}" presName="txShp" presStyleLbl="node1" presStyleIdx="1" presStyleCnt="4">
        <dgm:presLayoutVars>
          <dgm:bulletEnabled val="1"/>
        </dgm:presLayoutVars>
      </dgm:prSet>
      <dgm:spPr/>
    </dgm:pt>
    <dgm:pt modelId="{4BF4782C-870B-5B44-B900-7C679880D883}" type="pres">
      <dgm:prSet presAssocID="{76132BFE-CB3E-C343-941E-49D5BA8C06AA}" presName="spacing" presStyleCnt="0"/>
      <dgm:spPr/>
    </dgm:pt>
    <dgm:pt modelId="{EFF122BF-5478-9A47-92B2-ECCF3D5F6E00}" type="pres">
      <dgm:prSet presAssocID="{75F60250-0F10-2C4E-A051-11BB683E2F6E}" presName="composite" presStyleCnt="0"/>
      <dgm:spPr/>
    </dgm:pt>
    <dgm:pt modelId="{5FE32916-A8F2-3742-B83C-3DEA2956418B}" type="pres">
      <dgm:prSet presAssocID="{75F60250-0F10-2C4E-A051-11BB683E2F6E}" presName="imgShp" presStyleLbl="fgImgPlace1" presStyleIdx="2" presStyleCnt="4"/>
      <dgm:spPr/>
    </dgm:pt>
    <dgm:pt modelId="{09CAA833-7999-154D-A18A-E2BDEE612769}" type="pres">
      <dgm:prSet presAssocID="{75F60250-0F10-2C4E-A051-11BB683E2F6E}" presName="txShp" presStyleLbl="node1" presStyleIdx="2" presStyleCnt="4">
        <dgm:presLayoutVars>
          <dgm:bulletEnabled val="1"/>
        </dgm:presLayoutVars>
      </dgm:prSet>
      <dgm:spPr/>
    </dgm:pt>
    <dgm:pt modelId="{AD105039-BCF0-424E-8C5C-4782FA2B4527}" type="pres">
      <dgm:prSet presAssocID="{1EFB5738-D6A8-5044-BC9D-4209BFD0100F}" presName="spacing" presStyleCnt="0"/>
      <dgm:spPr/>
    </dgm:pt>
    <dgm:pt modelId="{8D438C0C-5EE4-C74B-BD1E-3936074196B6}" type="pres">
      <dgm:prSet presAssocID="{AE4D1000-BD85-3740-8494-5198862FB3BC}" presName="composite" presStyleCnt="0"/>
      <dgm:spPr/>
    </dgm:pt>
    <dgm:pt modelId="{49F759DF-707F-2C4C-B37E-06AECED7F57C}" type="pres">
      <dgm:prSet presAssocID="{AE4D1000-BD85-3740-8494-5198862FB3BC}" presName="imgShp" presStyleLbl="fgImgPlace1" presStyleIdx="3" presStyleCnt="4"/>
      <dgm:spPr/>
    </dgm:pt>
    <dgm:pt modelId="{86806353-4A3B-3347-89DC-7E167626767D}" type="pres">
      <dgm:prSet presAssocID="{AE4D1000-BD85-3740-8494-5198862FB3BC}" presName="txShp" presStyleLbl="node1" presStyleIdx="3" presStyleCnt="4">
        <dgm:presLayoutVars>
          <dgm:bulletEnabled val="1"/>
        </dgm:presLayoutVars>
      </dgm:prSet>
      <dgm:spPr/>
    </dgm:pt>
  </dgm:ptLst>
  <dgm:cxnLst>
    <dgm:cxn modelId="{8A7EEC1C-C3F2-4249-A243-CA103BEEEC64}" type="presOf" srcId="{047E7557-8506-584D-8A84-AF8367C8B622}" destId="{B92F0685-4A24-D349-B5F8-B77A65204BE7}" srcOrd="0" destOrd="0" presId="urn:microsoft.com/office/officeart/2005/8/layout/vList3"/>
    <dgm:cxn modelId="{CCDC8D20-4030-1F40-B64D-24F4C9675D03}" srcId="{396522BD-7556-6A48-AF8D-1A747D22ECAA}" destId="{75F60250-0F10-2C4E-A051-11BB683E2F6E}" srcOrd="2" destOrd="0" parTransId="{30AAEEDE-2A2B-8241-916E-592E96052161}" sibTransId="{1EFB5738-D6A8-5044-BC9D-4209BFD0100F}"/>
    <dgm:cxn modelId="{D08A9236-EC3E-B149-8CA3-0D57727AA30B}" type="presOf" srcId="{AE4D1000-BD85-3740-8494-5198862FB3BC}" destId="{86806353-4A3B-3347-89DC-7E167626767D}" srcOrd="0" destOrd="0" presId="urn:microsoft.com/office/officeart/2005/8/layout/vList3"/>
    <dgm:cxn modelId="{143AD33F-70F7-9947-BA05-949F494851B8}" srcId="{396522BD-7556-6A48-AF8D-1A747D22ECAA}" destId="{6E410267-C055-D84B-86EF-8654EF4F0F4D}" srcOrd="1" destOrd="0" parTransId="{D23E1160-F042-C244-8EC5-69F600BD2F3C}" sibTransId="{76132BFE-CB3E-C343-941E-49D5BA8C06AA}"/>
    <dgm:cxn modelId="{2299084F-1E9B-8549-8DFF-0617530295F4}" type="presOf" srcId="{75F60250-0F10-2C4E-A051-11BB683E2F6E}" destId="{09CAA833-7999-154D-A18A-E2BDEE612769}" srcOrd="0" destOrd="0" presId="urn:microsoft.com/office/officeart/2005/8/layout/vList3"/>
    <dgm:cxn modelId="{89182F62-3F84-9043-A195-D18ABA208029}" srcId="{396522BD-7556-6A48-AF8D-1A747D22ECAA}" destId="{AE4D1000-BD85-3740-8494-5198862FB3BC}" srcOrd="3" destOrd="0" parTransId="{EFA16284-D0F3-5649-A7C8-E5C0404C85EB}" sibTransId="{74AAB56A-0FFA-FB43-AFEB-964BF418384C}"/>
    <dgm:cxn modelId="{36106B65-7E99-3741-A2FF-3DC1B07B40E4}" type="presOf" srcId="{396522BD-7556-6A48-AF8D-1A747D22ECAA}" destId="{79CFA40C-1AC8-8343-A41E-5D8AAAFA885E}" srcOrd="0" destOrd="0" presId="urn:microsoft.com/office/officeart/2005/8/layout/vList3"/>
    <dgm:cxn modelId="{C1095D7A-2134-D24C-928F-3992BDE248BC}" srcId="{396522BD-7556-6A48-AF8D-1A747D22ECAA}" destId="{047E7557-8506-584D-8A84-AF8367C8B622}" srcOrd="0" destOrd="0" parTransId="{FD2BF0E5-01AF-614D-9860-F811E677C479}" sibTransId="{5956EAE2-04E2-484D-9494-AC01A0EC9762}"/>
    <dgm:cxn modelId="{E76687C7-7673-2343-BAFE-4A1AA8E52E8A}" type="presOf" srcId="{6E410267-C055-D84B-86EF-8654EF4F0F4D}" destId="{BB1AA325-DFF5-2644-B227-F86401A321E6}" srcOrd="0" destOrd="0" presId="urn:microsoft.com/office/officeart/2005/8/layout/vList3"/>
    <dgm:cxn modelId="{00E3069C-432B-4444-B392-AF854A50770B}" type="presParOf" srcId="{79CFA40C-1AC8-8343-A41E-5D8AAAFA885E}" destId="{0D7B135B-2414-2148-B4CF-AE7C05C585EA}" srcOrd="0" destOrd="0" presId="urn:microsoft.com/office/officeart/2005/8/layout/vList3"/>
    <dgm:cxn modelId="{799B2BD8-E9F5-7C4D-94EA-6DC5C33CA623}" type="presParOf" srcId="{0D7B135B-2414-2148-B4CF-AE7C05C585EA}" destId="{7D0C11C1-D92C-4445-A89E-89A1ECC5E33A}" srcOrd="0" destOrd="0" presId="urn:microsoft.com/office/officeart/2005/8/layout/vList3"/>
    <dgm:cxn modelId="{644EFB0F-CD9F-154E-AB8C-C460AA78825B}" type="presParOf" srcId="{0D7B135B-2414-2148-B4CF-AE7C05C585EA}" destId="{B92F0685-4A24-D349-B5F8-B77A65204BE7}" srcOrd="1" destOrd="0" presId="urn:microsoft.com/office/officeart/2005/8/layout/vList3"/>
    <dgm:cxn modelId="{8B3E5661-CAE2-6249-8339-A9E470C5535D}" type="presParOf" srcId="{79CFA40C-1AC8-8343-A41E-5D8AAAFA885E}" destId="{C0C60A12-5723-084D-894B-14BC3065B2F2}" srcOrd="1" destOrd="0" presId="urn:microsoft.com/office/officeart/2005/8/layout/vList3"/>
    <dgm:cxn modelId="{BE66BF97-1DC0-3F4B-9507-9AF4E0CDD874}" type="presParOf" srcId="{79CFA40C-1AC8-8343-A41E-5D8AAAFA885E}" destId="{C12FC56B-1F35-2843-B1F8-138A1B4C1394}" srcOrd="2" destOrd="0" presId="urn:microsoft.com/office/officeart/2005/8/layout/vList3"/>
    <dgm:cxn modelId="{EB9BFAF5-242A-BF48-8F6E-BB4F3CC05028}" type="presParOf" srcId="{C12FC56B-1F35-2843-B1F8-138A1B4C1394}" destId="{92730840-62B7-614B-9497-302395E2E17A}" srcOrd="0" destOrd="0" presId="urn:microsoft.com/office/officeart/2005/8/layout/vList3"/>
    <dgm:cxn modelId="{36BF3F86-C3A1-AC4E-8C46-9E25EBFA78E6}" type="presParOf" srcId="{C12FC56B-1F35-2843-B1F8-138A1B4C1394}" destId="{BB1AA325-DFF5-2644-B227-F86401A321E6}" srcOrd="1" destOrd="0" presId="urn:microsoft.com/office/officeart/2005/8/layout/vList3"/>
    <dgm:cxn modelId="{1DD787A6-8C87-1A4A-B669-54F054065092}" type="presParOf" srcId="{79CFA40C-1AC8-8343-A41E-5D8AAAFA885E}" destId="{4BF4782C-870B-5B44-B900-7C679880D883}" srcOrd="3" destOrd="0" presId="urn:microsoft.com/office/officeart/2005/8/layout/vList3"/>
    <dgm:cxn modelId="{C214E35D-790A-7147-B333-C7908984718D}" type="presParOf" srcId="{79CFA40C-1AC8-8343-A41E-5D8AAAFA885E}" destId="{EFF122BF-5478-9A47-92B2-ECCF3D5F6E00}" srcOrd="4" destOrd="0" presId="urn:microsoft.com/office/officeart/2005/8/layout/vList3"/>
    <dgm:cxn modelId="{DA85BAF0-0CAB-C445-900B-116A7C15D3CA}" type="presParOf" srcId="{EFF122BF-5478-9A47-92B2-ECCF3D5F6E00}" destId="{5FE32916-A8F2-3742-B83C-3DEA2956418B}" srcOrd="0" destOrd="0" presId="urn:microsoft.com/office/officeart/2005/8/layout/vList3"/>
    <dgm:cxn modelId="{626D0A43-CD59-8140-A222-4475DBC9F1FA}" type="presParOf" srcId="{EFF122BF-5478-9A47-92B2-ECCF3D5F6E00}" destId="{09CAA833-7999-154D-A18A-E2BDEE612769}" srcOrd="1" destOrd="0" presId="urn:microsoft.com/office/officeart/2005/8/layout/vList3"/>
    <dgm:cxn modelId="{6627A154-13D6-A640-9631-C8C416D9A67A}" type="presParOf" srcId="{79CFA40C-1AC8-8343-A41E-5D8AAAFA885E}" destId="{AD105039-BCF0-424E-8C5C-4782FA2B4527}" srcOrd="5" destOrd="0" presId="urn:microsoft.com/office/officeart/2005/8/layout/vList3"/>
    <dgm:cxn modelId="{491E8F57-42C1-F740-93C6-F26F60CC2EFB}" type="presParOf" srcId="{79CFA40C-1AC8-8343-A41E-5D8AAAFA885E}" destId="{8D438C0C-5EE4-C74B-BD1E-3936074196B6}" srcOrd="6" destOrd="0" presId="urn:microsoft.com/office/officeart/2005/8/layout/vList3"/>
    <dgm:cxn modelId="{2F7A6AC7-AB41-154C-A2E0-75B10F68EA53}" type="presParOf" srcId="{8D438C0C-5EE4-C74B-BD1E-3936074196B6}" destId="{49F759DF-707F-2C4C-B37E-06AECED7F57C}" srcOrd="0" destOrd="0" presId="urn:microsoft.com/office/officeart/2005/8/layout/vList3"/>
    <dgm:cxn modelId="{BFEDA149-E1C7-7245-9756-6D4ACB68813E}" type="presParOf" srcId="{8D438C0C-5EE4-C74B-BD1E-3936074196B6}" destId="{86806353-4A3B-3347-89DC-7E16762676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1693F-712C-6940-B246-2B43BD2097D4}">
      <dsp:nvSpPr>
        <dsp:cNvPr id="0" name=""/>
        <dsp:cNvSpPr/>
      </dsp:nvSpPr>
      <dsp:spPr>
        <a:xfrm>
          <a:off x="0" y="0"/>
          <a:ext cx="2085848" cy="46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Evitar interrumpir cuando alguien habla.</a:t>
          </a:r>
        </a:p>
      </dsp:txBody>
      <dsp:txXfrm>
        <a:off x="0" y="1850539"/>
        <a:ext cx="2085848" cy="1850539"/>
      </dsp:txXfrm>
    </dsp:sp>
    <dsp:sp modelId="{F98F55C2-B602-EA48-8BE5-D7516A38146B}">
      <dsp:nvSpPr>
        <dsp:cNvPr id="0" name=""/>
        <dsp:cNvSpPr/>
      </dsp:nvSpPr>
      <dsp:spPr>
        <a:xfrm>
          <a:off x="272637" y="277580"/>
          <a:ext cx="1540573" cy="154057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FE5408-3179-334B-B126-19682F2AB8F3}">
      <dsp:nvSpPr>
        <dsp:cNvPr id="0" name=""/>
        <dsp:cNvSpPr/>
      </dsp:nvSpPr>
      <dsp:spPr>
        <a:xfrm>
          <a:off x="2148424" y="0"/>
          <a:ext cx="2085848" cy="46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Participar activamente en la capacitación.</a:t>
          </a:r>
        </a:p>
      </dsp:txBody>
      <dsp:txXfrm>
        <a:off x="2148424" y="1850539"/>
        <a:ext cx="2085848" cy="1850539"/>
      </dsp:txXfrm>
    </dsp:sp>
    <dsp:sp modelId="{0ACE38ED-770B-904D-A1C1-5F941D29186D}">
      <dsp:nvSpPr>
        <dsp:cNvPr id="0" name=""/>
        <dsp:cNvSpPr/>
      </dsp:nvSpPr>
      <dsp:spPr>
        <a:xfrm>
          <a:off x="2421061" y="277580"/>
          <a:ext cx="1540573" cy="1540573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3A4E43E-A06E-E442-AD4C-EAAF1B8F5600}">
      <dsp:nvSpPr>
        <dsp:cNvPr id="0" name=""/>
        <dsp:cNvSpPr/>
      </dsp:nvSpPr>
      <dsp:spPr>
        <a:xfrm>
          <a:off x="4296848" y="0"/>
          <a:ext cx="2085848" cy="46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Levantar la mano para participar.</a:t>
          </a:r>
          <a:endParaRPr lang="es-419" sz="2000" b="1" i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4296848" y="1850539"/>
        <a:ext cx="2085848" cy="1850539"/>
      </dsp:txXfrm>
    </dsp:sp>
    <dsp:sp modelId="{2D35F22B-0B7A-5C47-AD8B-24232F4E6A2E}">
      <dsp:nvSpPr>
        <dsp:cNvPr id="0" name=""/>
        <dsp:cNvSpPr/>
      </dsp:nvSpPr>
      <dsp:spPr>
        <a:xfrm>
          <a:off x="4569485" y="277580"/>
          <a:ext cx="1540573" cy="1540573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5C12B5-5AAB-3547-8100-F1302CAE759D}">
      <dsp:nvSpPr>
        <dsp:cNvPr id="0" name=""/>
        <dsp:cNvSpPr/>
      </dsp:nvSpPr>
      <dsp:spPr>
        <a:xfrm>
          <a:off x="6445272" y="0"/>
          <a:ext cx="2085848" cy="46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Ser respetuosos con los demás.</a:t>
          </a:r>
          <a:endParaRPr lang="es-EC" sz="2000" b="1" i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</a:endParaRPr>
        </a:p>
      </dsp:txBody>
      <dsp:txXfrm>
        <a:off x="6445272" y="1850539"/>
        <a:ext cx="2085848" cy="1850539"/>
      </dsp:txXfrm>
    </dsp:sp>
    <dsp:sp modelId="{7AC4A930-6C01-AC40-B309-FD7192668071}">
      <dsp:nvSpPr>
        <dsp:cNvPr id="0" name=""/>
        <dsp:cNvSpPr/>
      </dsp:nvSpPr>
      <dsp:spPr>
        <a:xfrm>
          <a:off x="6717909" y="277580"/>
          <a:ext cx="1540573" cy="1540573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47CF50-0CED-6B42-B74E-BD61B5627CC0}">
      <dsp:nvSpPr>
        <dsp:cNvPr id="0" name=""/>
        <dsp:cNvSpPr/>
      </dsp:nvSpPr>
      <dsp:spPr>
        <a:xfrm>
          <a:off x="8593696" y="0"/>
          <a:ext cx="2085848" cy="46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rPr>
            <a:t>No tengas miedo en preguntar sino entiendes. </a:t>
          </a:r>
        </a:p>
      </dsp:txBody>
      <dsp:txXfrm>
        <a:off x="8593696" y="1850539"/>
        <a:ext cx="2085848" cy="1850539"/>
      </dsp:txXfrm>
    </dsp:sp>
    <dsp:sp modelId="{4249D6D2-B178-CE47-8B43-728D1F964BCC}">
      <dsp:nvSpPr>
        <dsp:cNvPr id="0" name=""/>
        <dsp:cNvSpPr/>
      </dsp:nvSpPr>
      <dsp:spPr>
        <a:xfrm>
          <a:off x="8866333" y="277580"/>
          <a:ext cx="1540573" cy="154057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C5E584-88EA-3541-BAB0-6B76D293D51E}">
      <dsp:nvSpPr>
        <dsp:cNvPr id="0" name=""/>
        <dsp:cNvSpPr/>
      </dsp:nvSpPr>
      <dsp:spPr>
        <a:xfrm>
          <a:off x="427181" y="3701078"/>
          <a:ext cx="9825181" cy="693952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9C859-A9AD-4E70-8965-D9DCBDADA80C}">
      <dsp:nvSpPr>
        <dsp:cNvPr id="0" name=""/>
        <dsp:cNvSpPr/>
      </dsp:nvSpPr>
      <dsp:spPr>
        <a:xfrm>
          <a:off x="0" y="68667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Compras frecuentes de agua, gaseosas, postres</a:t>
          </a:r>
          <a:endParaRPr lang="es-EC" sz="16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0" y="68667"/>
        <a:ext cx="2038764" cy="1223259"/>
      </dsp:txXfrm>
    </dsp:sp>
    <dsp:sp modelId="{95220321-48B8-4E21-ACD4-BFF23FC2D37E}">
      <dsp:nvSpPr>
        <dsp:cNvPr id="0" name=""/>
        <dsp:cNvSpPr/>
      </dsp:nvSpPr>
      <dsp:spPr>
        <a:xfrm>
          <a:off x="2242641" y="68667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Cigarrillos, bebidas alcohólicas, cafés, dulces, etc. </a:t>
          </a:r>
        </a:p>
      </dsp:txBody>
      <dsp:txXfrm>
        <a:off x="2242641" y="68667"/>
        <a:ext cx="2038764" cy="1223259"/>
      </dsp:txXfrm>
    </dsp:sp>
    <dsp:sp modelId="{E2705F19-E65F-4E2E-AEAE-D0863E373CA2}">
      <dsp:nvSpPr>
        <dsp:cNvPr id="0" name=""/>
        <dsp:cNvSpPr/>
      </dsp:nvSpPr>
      <dsp:spPr>
        <a:xfrm>
          <a:off x="4485282" y="68667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Comer fuera de casa, salidas o fiestas.</a:t>
          </a:r>
          <a:endParaRPr lang="es-EC" sz="16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485282" y="68667"/>
        <a:ext cx="2038764" cy="1223259"/>
      </dsp:txXfrm>
    </dsp:sp>
    <dsp:sp modelId="{5EFE8E7F-3CCE-42D2-9BD7-611DF59843F4}">
      <dsp:nvSpPr>
        <dsp:cNvPr id="0" name=""/>
        <dsp:cNvSpPr/>
      </dsp:nvSpPr>
      <dsp:spPr>
        <a:xfrm>
          <a:off x="0" y="1495803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Usar otros cajeros ajenos a la institución financiera al que pertenece</a:t>
          </a:r>
        </a:p>
      </dsp:txBody>
      <dsp:txXfrm>
        <a:off x="0" y="1495803"/>
        <a:ext cx="2038764" cy="1223259"/>
      </dsp:txXfrm>
    </dsp:sp>
    <dsp:sp modelId="{65EB856D-04CC-42FA-A30C-D80052481375}">
      <dsp:nvSpPr>
        <dsp:cNvPr id="0" name=""/>
        <dsp:cNvSpPr/>
      </dsp:nvSpPr>
      <dsp:spPr>
        <a:xfrm>
          <a:off x="2242641" y="1495803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Usar servicio de transporte privado</a:t>
          </a:r>
          <a:endParaRPr lang="es-EC" sz="16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242641" y="1495803"/>
        <a:ext cx="2038764" cy="1223259"/>
      </dsp:txXfrm>
    </dsp:sp>
    <dsp:sp modelId="{3F17D627-A901-4283-A15B-E44AE92E52C0}">
      <dsp:nvSpPr>
        <dsp:cNvPr id="0" name=""/>
        <dsp:cNvSpPr/>
      </dsp:nvSpPr>
      <dsp:spPr>
        <a:xfrm>
          <a:off x="4485282" y="1495803"/>
          <a:ext cx="2038764" cy="122325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Pagos en apps</a:t>
          </a:r>
        </a:p>
      </dsp:txBody>
      <dsp:txXfrm>
        <a:off x="4485282" y="1495803"/>
        <a:ext cx="2038764" cy="12232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8028F-C38A-496C-8711-33266D95BCC2}">
      <dsp:nvSpPr>
        <dsp:cNvPr id="0" name=""/>
        <dsp:cNvSpPr/>
      </dsp:nvSpPr>
      <dsp:spPr>
        <a:xfrm>
          <a:off x="-5093402" y="-780585"/>
          <a:ext cx="6068064" cy="6068064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A2054-02AE-4B39-8FCA-72C30EA722F4}">
      <dsp:nvSpPr>
        <dsp:cNvPr id="0" name=""/>
        <dsp:cNvSpPr/>
      </dsp:nvSpPr>
      <dsp:spPr>
        <a:xfrm>
          <a:off x="316158" y="204883"/>
          <a:ext cx="5165946" cy="409586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¿Necesito realmente realizar este gasto?</a:t>
          </a:r>
          <a:endParaRPr lang="es-419" sz="16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16158" y="204883"/>
        <a:ext cx="5165946" cy="409586"/>
      </dsp:txXfrm>
    </dsp:sp>
    <dsp:sp modelId="{00B2E0B7-A841-4BA7-9785-CD30AA50CF19}">
      <dsp:nvSpPr>
        <dsp:cNvPr id="0" name=""/>
        <dsp:cNvSpPr/>
      </dsp:nvSpPr>
      <dsp:spPr>
        <a:xfrm>
          <a:off x="60167" y="153685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04B782-F334-4692-ABFD-24458F65C415}">
      <dsp:nvSpPr>
        <dsp:cNvPr id="0" name=""/>
        <dsp:cNvSpPr/>
      </dsp:nvSpPr>
      <dsp:spPr>
        <a:xfrm>
          <a:off x="687075" y="819623"/>
          <a:ext cx="4795029" cy="409586"/>
        </a:xfrm>
        <a:prstGeom prst="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¿Se trata de una necesidad o de un una compra impulsiva? </a:t>
          </a:r>
        </a:p>
      </dsp:txBody>
      <dsp:txXfrm>
        <a:off x="687075" y="819623"/>
        <a:ext cx="4795029" cy="409586"/>
      </dsp:txXfrm>
    </dsp:sp>
    <dsp:sp modelId="{373002EA-6086-4E23-98BE-D8ABD340D97E}">
      <dsp:nvSpPr>
        <dsp:cNvPr id="0" name=""/>
        <dsp:cNvSpPr/>
      </dsp:nvSpPr>
      <dsp:spPr>
        <a:xfrm>
          <a:off x="431084" y="768425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71A5A4-691A-43CE-8065-EDC3410B4B35}">
      <dsp:nvSpPr>
        <dsp:cNvPr id="0" name=""/>
        <dsp:cNvSpPr/>
      </dsp:nvSpPr>
      <dsp:spPr>
        <a:xfrm>
          <a:off x="890336" y="1433913"/>
          <a:ext cx="4591768" cy="409586"/>
        </a:xfrm>
        <a:prstGeom prst="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 espero unos  días, ¿seguiré queriendo hacer esta compra o gasto?</a:t>
          </a:r>
        </a:p>
      </dsp:txBody>
      <dsp:txXfrm>
        <a:off x="890336" y="1433913"/>
        <a:ext cx="4591768" cy="409586"/>
      </dsp:txXfrm>
    </dsp:sp>
    <dsp:sp modelId="{98272D4A-9735-4F92-82AB-8751B919FDA9}">
      <dsp:nvSpPr>
        <dsp:cNvPr id="0" name=""/>
        <dsp:cNvSpPr/>
      </dsp:nvSpPr>
      <dsp:spPr>
        <a:xfrm>
          <a:off x="634345" y="1382714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BE8834-D165-4A84-BC95-6FAEE3080214}">
      <dsp:nvSpPr>
        <dsp:cNvPr id="0" name=""/>
        <dsp:cNvSpPr/>
      </dsp:nvSpPr>
      <dsp:spPr>
        <a:xfrm>
          <a:off x="955235" y="2048653"/>
          <a:ext cx="4526869" cy="409586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¿Puedo esperar y ahorrar?</a:t>
          </a:r>
        </a:p>
      </dsp:txBody>
      <dsp:txXfrm>
        <a:off x="955235" y="2048653"/>
        <a:ext cx="4526869" cy="409586"/>
      </dsp:txXfrm>
    </dsp:sp>
    <dsp:sp modelId="{2DA32DE5-4C96-4465-AD84-9B3A60FCBAC1}">
      <dsp:nvSpPr>
        <dsp:cNvPr id="0" name=""/>
        <dsp:cNvSpPr/>
      </dsp:nvSpPr>
      <dsp:spPr>
        <a:xfrm>
          <a:off x="699244" y="1997454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52917E-C1CA-4109-BB10-EF123EA4FDA2}">
      <dsp:nvSpPr>
        <dsp:cNvPr id="0" name=""/>
        <dsp:cNvSpPr/>
      </dsp:nvSpPr>
      <dsp:spPr>
        <a:xfrm>
          <a:off x="890336" y="2663393"/>
          <a:ext cx="4591768" cy="409586"/>
        </a:xfrm>
        <a:prstGeom prst="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¿Durante cuánto tiempo estaré pagando el préstamo</a:t>
          </a:r>
        </a:p>
      </dsp:txBody>
      <dsp:txXfrm>
        <a:off x="890336" y="2663393"/>
        <a:ext cx="4591768" cy="409586"/>
      </dsp:txXfrm>
    </dsp:sp>
    <dsp:sp modelId="{1C0EBBED-877D-4D7F-BACF-9611B2F9F9B9}">
      <dsp:nvSpPr>
        <dsp:cNvPr id="0" name=""/>
        <dsp:cNvSpPr/>
      </dsp:nvSpPr>
      <dsp:spPr>
        <a:xfrm>
          <a:off x="634345" y="2612195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93582C-BDE0-4560-943D-DCFED70C49B9}">
      <dsp:nvSpPr>
        <dsp:cNvPr id="0" name=""/>
        <dsp:cNvSpPr/>
      </dsp:nvSpPr>
      <dsp:spPr>
        <a:xfrm>
          <a:off x="687075" y="3277683"/>
          <a:ext cx="4795029" cy="409586"/>
        </a:xfrm>
        <a:prstGeom prst="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¿Cuál será la cuota  que tendré que pagar?</a:t>
          </a:r>
        </a:p>
      </dsp:txBody>
      <dsp:txXfrm>
        <a:off x="687075" y="3277683"/>
        <a:ext cx="4795029" cy="409586"/>
      </dsp:txXfrm>
    </dsp:sp>
    <dsp:sp modelId="{D83A4DEB-BF84-4E4E-BEE6-53778559E4E3}">
      <dsp:nvSpPr>
        <dsp:cNvPr id="0" name=""/>
        <dsp:cNvSpPr/>
      </dsp:nvSpPr>
      <dsp:spPr>
        <a:xfrm>
          <a:off x="431084" y="3226484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F23F4-CE72-4F20-A7AE-AE5BDA467C7D}">
      <dsp:nvSpPr>
        <dsp:cNvPr id="0" name=""/>
        <dsp:cNvSpPr/>
      </dsp:nvSpPr>
      <dsp:spPr>
        <a:xfrm>
          <a:off x="316158" y="3892423"/>
          <a:ext cx="5165946" cy="409586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510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¿Cuánto dinero devolveré en total por los costos asociados al crédito?</a:t>
          </a:r>
          <a:endParaRPr lang="es-419" sz="16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16158" y="3892423"/>
        <a:ext cx="5165946" cy="409586"/>
      </dsp:txXfrm>
    </dsp:sp>
    <dsp:sp modelId="{0EE5B6CC-FF45-400F-AD09-B38D5A1CC375}">
      <dsp:nvSpPr>
        <dsp:cNvPr id="0" name=""/>
        <dsp:cNvSpPr/>
      </dsp:nvSpPr>
      <dsp:spPr>
        <a:xfrm>
          <a:off x="60167" y="3841224"/>
          <a:ext cx="511983" cy="511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A92BB-B88E-4737-80F1-5B6766D5C45A}">
      <dsp:nvSpPr>
        <dsp:cNvPr id="0" name=""/>
        <dsp:cNvSpPr/>
      </dsp:nvSpPr>
      <dsp:spPr>
        <a:xfrm>
          <a:off x="643" y="622600"/>
          <a:ext cx="2508993" cy="15053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Mi ingreso no me permite cubrir el costo total del bien que deseo adquirir.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643" y="622600"/>
        <a:ext cx="2508993" cy="1505396"/>
      </dsp:txXfrm>
    </dsp:sp>
    <dsp:sp modelId="{24F9E3E0-222C-4B75-BDA7-E2A8B90D63A8}">
      <dsp:nvSpPr>
        <dsp:cNvPr id="0" name=""/>
        <dsp:cNvSpPr/>
      </dsp:nvSpPr>
      <dsp:spPr>
        <a:xfrm>
          <a:off x="2760536" y="622600"/>
          <a:ext cx="2508993" cy="1505396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El tiempo que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se requiere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para ahorrar,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es muy largo.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2760536" y="622600"/>
        <a:ext cx="2508993" cy="1505396"/>
      </dsp:txXfrm>
    </dsp:sp>
    <dsp:sp modelId="{4BC3B863-CA31-4DDC-B9E1-3B78FBEC4F70}">
      <dsp:nvSpPr>
        <dsp:cNvPr id="0" name=""/>
        <dsp:cNvSpPr/>
      </dsp:nvSpPr>
      <dsp:spPr>
        <a:xfrm>
          <a:off x="643" y="2378896"/>
          <a:ext cx="2508993" cy="1505396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Los ingresos que puedo percibir con el bien adquirido  mediante el crédito son mayores que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su costo.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643" y="2378896"/>
        <a:ext cx="2508993" cy="1505396"/>
      </dsp:txXfrm>
    </dsp:sp>
    <dsp:sp modelId="{3577B2F1-1977-4E69-A26E-DDC2D1C5DF81}">
      <dsp:nvSpPr>
        <dsp:cNvPr id="0" name=""/>
        <dsp:cNvSpPr/>
      </dsp:nvSpPr>
      <dsp:spPr>
        <a:xfrm>
          <a:off x="2760536" y="2378896"/>
          <a:ext cx="2508993" cy="150539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El Costo del crédito es menor que los gastos reducidos con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la adquisición</a:t>
          </a:r>
          <a:b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s-MX" sz="1600" b="1" kern="1200" noProof="1">
              <a:solidFill>
                <a:schemeClr val="bg1"/>
              </a:solidFill>
              <a:latin typeface="Century Gothic" panose="020B0502020202020204" pitchFamily="34" charset="0"/>
            </a:rPr>
            <a:t>del bien. 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2760536" y="2378896"/>
        <a:ext cx="2508993" cy="15053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AC2AF-C075-4B4D-9C0F-94A258199670}">
      <dsp:nvSpPr>
        <dsp:cNvPr id="0" name=""/>
        <dsp:cNvSpPr/>
      </dsp:nvSpPr>
      <dsp:spPr>
        <a:xfrm>
          <a:off x="3459623" y="591137"/>
          <a:ext cx="2709598" cy="313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53"/>
              </a:lnTo>
              <a:lnTo>
                <a:pt x="2709598" y="156753"/>
              </a:lnTo>
              <a:lnTo>
                <a:pt x="2709598" y="313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DE77A6-1DAB-4043-A95B-F29C85765BFF}">
      <dsp:nvSpPr>
        <dsp:cNvPr id="0" name=""/>
        <dsp:cNvSpPr/>
      </dsp:nvSpPr>
      <dsp:spPr>
        <a:xfrm>
          <a:off x="3459623" y="591137"/>
          <a:ext cx="903199" cy="313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53"/>
              </a:lnTo>
              <a:lnTo>
                <a:pt x="903199" y="156753"/>
              </a:lnTo>
              <a:lnTo>
                <a:pt x="903199" y="313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911EC-895B-3E44-894A-AA44409558FA}">
      <dsp:nvSpPr>
        <dsp:cNvPr id="0" name=""/>
        <dsp:cNvSpPr/>
      </dsp:nvSpPr>
      <dsp:spPr>
        <a:xfrm>
          <a:off x="2556423" y="591137"/>
          <a:ext cx="903199" cy="313507"/>
        </a:xfrm>
        <a:custGeom>
          <a:avLst/>
          <a:gdLst/>
          <a:ahLst/>
          <a:cxnLst/>
          <a:rect l="0" t="0" r="0" b="0"/>
          <a:pathLst>
            <a:path>
              <a:moveTo>
                <a:pt x="903199" y="0"/>
              </a:moveTo>
              <a:lnTo>
                <a:pt x="903199" y="156753"/>
              </a:lnTo>
              <a:lnTo>
                <a:pt x="0" y="156753"/>
              </a:lnTo>
              <a:lnTo>
                <a:pt x="0" y="313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752F1-A177-8F4E-AE88-505ACCDECEE7}">
      <dsp:nvSpPr>
        <dsp:cNvPr id="0" name=""/>
        <dsp:cNvSpPr/>
      </dsp:nvSpPr>
      <dsp:spPr>
        <a:xfrm>
          <a:off x="750024" y="591137"/>
          <a:ext cx="2709598" cy="313507"/>
        </a:xfrm>
        <a:custGeom>
          <a:avLst/>
          <a:gdLst/>
          <a:ahLst/>
          <a:cxnLst/>
          <a:rect l="0" t="0" r="0" b="0"/>
          <a:pathLst>
            <a:path>
              <a:moveTo>
                <a:pt x="2709598" y="0"/>
              </a:moveTo>
              <a:lnTo>
                <a:pt x="2709598" y="156753"/>
              </a:lnTo>
              <a:lnTo>
                <a:pt x="0" y="156753"/>
              </a:lnTo>
              <a:lnTo>
                <a:pt x="0" y="313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9D0610-3E36-4C49-B0C5-E207B1014B57}">
      <dsp:nvSpPr>
        <dsp:cNvPr id="0" name=""/>
        <dsp:cNvSpPr/>
      </dsp:nvSpPr>
      <dsp:spPr>
        <a:xfrm>
          <a:off x="2054841" y="173605"/>
          <a:ext cx="2809562" cy="4175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Century Gothic" panose="020B0502020202020204" pitchFamily="34" charset="0"/>
              <a:cs typeface="Calibri"/>
            </a:rPr>
            <a:t>TIPS PARA USAR TU TARJETA</a:t>
          </a:r>
          <a:endParaRPr lang="en-US" sz="1600" kern="1200" dirty="0"/>
        </a:p>
      </dsp:txBody>
      <dsp:txXfrm>
        <a:off x="2054841" y="173605"/>
        <a:ext cx="2809562" cy="417531"/>
      </dsp:txXfrm>
    </dsp:sp>
    <dsp:sp modelId="{C50ED4D0-58F2-4747-B8DD-F2814BABA0AE}">
      <dsp:nvSpPr>
        <dsp:cNvPr id="0" name=""/>
        <dsp:cNvSpPr/>
      </dsp:nvSpPr>
      <dsp:spPr>
        <a:xfrm>
          <a:off x="3579" y="904644"/>
          <a:ext cx="1492891" cy="1260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Pague</a:t>
          </a:r>
          <a:br>
            <a:rPr lang="en-US" sz="1400" kern="1200" dirty="0"/>
          </a:br>
          <a:r>
            <a:rPr lang="en-US" sz="1400" kern="1200" dirty="0"/>
            <a:t>a </a:t>
          </a:r>
          <a:r>
            <a:rPr lang="en-US" sz="1400" kern="1200" dirty="0" err="1"/>
            <a:t>tiempo</a:t>
          </a:r>
          <a:endParaRPr lang="en-US" sz="1400" kern="1200" dirty="0"/>
        </a:p>
      </dsp:txBody>
      <dsp:txXfrm>
        <a:off x="3579" y="904644"/>
        <a:ext cx="1492891" cy="1260000"/>
      </dsp:txXfrm>
    </dsp:sp>
    <dsp:sp modelId="{A859C04F-DCA1-2E49-BBD6-62F01805FA5C}">
      <dsp:nvSpPr>
        <dsp:cNvPr id="0" name=""/>
        <dsp:cNvSpPr/>
      </dsp:nvSpPr>
      <dsp:spPr>
        <a:xfrm>
          <a:off x="1809977" y="904644"/>
          <a:ext cx="1492891" cy="1260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Revisar con frecuencia los cargos a su tarjeta de crédito</a:t>
          </a:r>
          <a:endParaRPr lang="en-US" sz="1400" kern="1200" dirty="0"/>
        </a:p>
      </dsp:txBody>
      <dsp:txXfrm>
        <a:off x="1809977" y="904644"/>
        <a:ext cx="1492891" cy="1260000"/>
      </dsp:txXfrm>
    </dsp:sp>
    <dsp:sp modelId="{9F7CFBBC-A9E5-DC4D-B0A5-40D0C8BF0327}">
      <dsp:nvSpPr>
        <dsp:cNvPr id="0" name=""/>
        <dsp:cNvSpPr/>
      </dsp:nvSpPr>
      <dsp:spPr>
        <a:xfrm>
          <a:off x="3616376" y="904644"/>
          <a:ext cx="1492891" cy="1260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Pagar el saldo completo</a:t>
          </a:r>
        </a:p>
      </dsp:txBody>
      <dsp:txXfrm>
        <a:off x="3616376" y="904644"/>
        <a:ext cx="1492891" cy="1260000"/>
      </dsp:txXfrm>
    </dsp:sp>
    <dsp:sp modelId="{9D7660FF-0D34-DA48-BD30-DFB0AC0A8969}">
      <dsp:nvSpPr>
        <dsp:cNvPr id="0" name=""/>
        <dsp:cNvSpPr/>
      </dsp:nvSpPr>
      <dsp:spPr>
        <a:xfrm>
          <a:off x="5422775" y="904644"/>
          <a:ext cx="1492891" cy="1260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Nunca proporcione por teléfono el número de su tarjeta de crédito</a:t>
          </a:r>
          <a:endParaRPr lang="es-EC" sz="1400" kern="1200" dirty="0"/>
        </a:p>
      </dsp:txBody>
      <dsp:txXfrm>
        <a:off x="5422775" y="904644"/>
        <a:ext cx="1492891" cy="126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9AF9B-7E76-8C40-9B4C-0DF90D39BE70}">
      <dsp:nvSpPr>
        <dsp:cNvPr id="0" name=""/>
        <dsp:cNvSpPr/>
      </dsp:nvSpPr>
      <dsp:spPr>
        <a:xfrm>
          <a:off x="25491" y="570874"/>
          <a:ext cx="5760263" cy="1848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bg1"/>
              </a:solidFill>
            </a:rPr>
            <a:t>Es la situación financiera que se da cuando </a:t>
          </a:r>
          <a:r>
            <a:rPr lang="es-ES_tradnl" sz="1800" b="1" kern="1200" dirty="0">
              <a:solidFill>
                <a:schemeClr val="bg1"/>
              </a:solidFill>
            </a:rPr>
            <a:t>las deudas superan el ingreso</a:t>
          </a:r>
          <a:r>
            <a:rPr lang="es-ES_tradnl" sz="1800" kern="1200" dirty="0">
              <a:solidFill>
                <a:schemeClr val="bg1"/>
              </a:solidFill>
            </a:rPr>
            <a:t> de las personas y, por lo tanto, no las pueden afrontar.</a:t>
          </a:r>
          <a:endParaRPr lang="es-ES_tradnl" sz="1800" kern="1200" noProof="0" dirty="0"/>
        </a:p>
      </dsp:txBody>
      <dsp:txXfrm>
        <a:off x="79630" y="625013"/>
        <a:ext cx="5651985" cy="1740157"/>
      </dsp:txXfrm>
    </dsp:sp>
    <dsp:sp modelId="{54C968CC-4149-1D47-BAFB-465A6C34B669}">
      <dsp:nvSpPr>
        <dsp:cNvPr id="0" name=""/>
        <dsp:cNvSpPr/>
      </dsp:nvSpPr>
      <dsp:spPr>
        <a:xfrm rot="19457599">
          <a:off x="5657167" y="1054071"/>
          <a:ext cx="1368063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1368063" y="41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500" kern="1200" noProof="0" dirty="0"/>
        </a:p>
      </dsp:txBody>
      <dsp:txXfrm>
        <a:off x="6306997" y="1061664"/>
        <a:ext cx="68403" cy="68403"/>
      </dsp:txXfrm>
    </dsp:sp>
    <dsp:sp modelId="{CA120996-FC0A-C042-BFB4-2AF046B6BEBC}">
      <dsp:nvSpPr>
        <dsp:cNvPr id="0" name=""/>
        <dsp:cNvSpPr/>
      </dsp:nvSpPr>
      <dsp:spPr>
        <a:xfrm>
          <a:off x="6896643" y="2335"/>
          <a:ext cx="3704925" cy="1388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noProof="0" dirty="0"/>
            <a:t>Se contraen más deudas de las planificadas, y por lo tanto </a:t>
          </a:r>
          <a:r>
            <a:rPr lang="es-ES_tradnl" sz="1800" b="1" kern="1200" noProof="0" dirty="0"/>
            <a:t>superan el ingreso.</a:t>
          </a:r>
        </a:p>
      </dsp:txBody>
      <dsp:txXfrm>
        <a:off x="6937314" y="43006"/>
        <a:ext cx="3623583" cy="1307268"/>
      </dsp:txXfrm>
    </dsp:sp>
    <dsp:sp modelId="{5F536F59-AC0D-1C4D-9D2D-E8616238095C}">
      <dsp:nvSpPr>
        <dsp:cNvPr id="0" name=""/>
        <dsp:cNvSpPr/>
      </dsp:nvSpPr>
      <dsp:spPr>
        <a:xfrm rot="2142401">
          <a:off x="5657167" y="1852522"/>
          <a:ext cx="1368063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1368063" y="41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500" kern="1200" noProof="0" dirty="0"/>
        </a:p>
      </dsp:txBody>
      <dsp:txXfrm>
        <a:off x="6306997" y="1860116"/>
        <a:ext cx="68403" cy="68403"/>
      </dsp:txXfrm>
    </dsp:sp>
    <dsp:sp modelId="{16CD0BD2-3959-9747-88A8-E11B04D71837}">
      <dsp:nvSpPr>
        <dsp:cNvPr id="0" name=""/>
        <dsp:cNvSpPr/>
      </dsp:nvSpPr>
      <dsp:spPr>
        <a:xfrm>
          <a:off x="6896643" y="1599237"/>
          <a:ext cx="3704925" cy="1388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noProof="0" dirty="0"/>
            <a:t>Situaciones imprevistas, como la </a:t>
          </a:r>
          <a:r>
            <a:rPr lang="es-ES_tradnl" sz="1800" b="1" kern="1200" noProof="0" dirty="0"/>
            <a:t>pérdida repentina de trabajo</a:t>
          </a:r>
          <a:r>
            <a:rPr lang="es-ES_tradnl" sz="1800" kern="1200" noProof="0" dirty="0"/>
            <a:t>, que disminuyan o directamente interrumpan los ingresos</a:t>
          </a:r>
        </a:p>
      </dsp:txBody>
      <dsp:txXfrm>
        <a:off x="6937314" y="1639908"/>
        <a:ext cx="3623583" cy="13072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82496-1E75-9E43-8A3F-1B576C39F2E0}">
      <dsp:nvSpPr>
        <dsp:cNvPr id="0" name=""/>
        <dsp:cNvSpPr/>
      </dsp:nvSpPr>
      <dsp:spPr>
        <a:xfrm>
          <a:off x="425850" y="1756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425850" y="1756"/>
        <a:ext cx="2332479" cy="1399487"/>
      </dsp:txXfrm>
    </dsp:sp>
    <dsp:sp modelId="{0582E40C-2687-FA44-9245-B6FC10AE532C}">
      <dsp:nvSpPr>
        <dsp:cNvPr id="0" name=""/>
        <dsp:cNvSpPr/>
      </dsp:nvSpPr>
      <dsp:spPr>
        <a:xfrm>
          <a:off x="2991577" y="1756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2991577" y="1756"/>
        <a:ext cx="2332479" cy="1399487"/>
      </dsp:txXfrm>
    </dsp:sp>
    <dsp:sp modelId="{61CB9F7B-CAD3-774E-86CC-66BE2572AF7C}">
      <dsp:nvSpPr>
        <dsp:cNvPr id="0" name=""/>
        <dsp:cNvSpPr/>
      </dsp:nvSpPr>
      <dsp:spPr>
        <a:xfrm>
          <a:off x="5557303" y="1756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5557303" y="1756"/>
        <a:ext cx="2332479" cy="1399487"/>
      </dsp:txXfrm>
    </dsp:sp>
    <dsp:sp modelId="{7A80BC5E-3D54-5A4A-98F2-BD890AEE96F2}">
      <dsp:nvSpPr>
        <dsp:cNvPr id="0" name=""/>
        <dsp:cNvSpPr/>
      </dsp:nvSpPr>
      <dsp:spPr>
        <a:xfrm>
          <a:off x="8123030" y="1756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8123030" y="1756"/>
        <a:ext cx="2332479" cy="1399487"/>
      </dsp:txXfrm>
    </dsp:sp>
    <dsp:sp modelId="{E9820027-A619-1944-B0D2-2823ACFF8350}">
      <dsp:nvSpPr>
        <dsp:cNvPr id="0" name=""/>
        <dsp:cNvSpPr/>
      </dsp:nvSpPr>
      <dsp:spPr>
        <a:xfrm>
          <a:off x="425850" y="1634492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425850" y="1634492"/>
        <a:ext cx="2332479" cy="1399487"/>
      </dsp:txXfrm>
    </dsp:sp>
    <dsp:sp modelId="{8BF9350A-54C5-8741-81F6-8221BE10038D}">
      <dsp:nvSpPr>
        <dsp:cNvPr id="0" name=""/>
        <dsp:cNvSpPr/>
      </dsp:nvSpPr>
      <dsp:spPr>
        <a:xfrm>
          <a:off x="2991577" y="1634492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2991577" y="1634492"/>
        <a:ext cx="2332479" cy="1399487"/>
      </dsp:txXfrm>
    </dsp:sp>
    <dsp:sp modelId="{512421B3-AA1B-514C-AD96-973BA6101DA0}">
      <dsp:nvSpPr>
        <dsp:cNvPr id="0" name=""/>
        <dsp:cNvSpPr/>
      </dsp:nvSpPr>
      <dsp:spPr>
        <a:xfrm>
          <a:off x="5557303" y="1634492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5557303" y="1634492"/>
        <a:ext cx="2332479" cy="1399487"/>
      </dsp:txXfrm>
    </dsp:sp>
    <dsp:sp modelId="{52013298-51CB-5845-BE90-C065504B7A9D}">
      <dsp:nvSpPr>
        <dsp:cNvPr id="0" name=""/>
        <dsp:cNvSpPr/>
      </dsp:nvSpPr>
      <dsp:spPr>
        <a:xfrm>
          <a:off x="8123030" y="1634492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8123030" y="1634492"/>
        <a:ext cx="2332479" cy="1399487"/>
      </dsp:txXfrm>
    </dsp:sp>
    <dsp:sp modelId="{0189FE7F-8B71-5C42-99C7-40DAA0D7F491}">
      <dsp:nvSpPr>
        <dsp:cNvPr id="0" name=""/>
        <dsp:cNvSpPr/>
      </dsp:nvSpPr>
      <dsp:spPr>
        <a:xfrm>
          <a:off x="4274440" y="3267227"/>
          <a:ext cx="2332479" cy="139948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4274440" y="3267227"/>
        <a:ext cx="2332479" cy="13994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82496-1E75-9E43-8A3F-1B576C39F2E0}">
      <dsp:nvSpPr>
        <dsp:cNvPr id="0" name=""/>
        <dsp:cNvSpPr/>
      </dsp:nvSpPr>
      <dsp:spPr>
        <a:xfrm>
          <a:off x="425850" y="1756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ELABORAR</a:t>
          </a:r>
          <a:b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UN PRESUPUESTO</a:t>
          </a:r>
        </a:p>
      </dsp:txBody>
      <dsp:txXfrm>
        <a:off x="425850" y="1756"/>
        <a:ext cx="2332479" cy="1399487"/>
      </dsp:txXfrm>
    </dsp:sp>
    <dsp:sp modelId="{0582E40C-2687-FA44-9245-B6FC10AE532C}">
      <dsp:nvSpPr>
        <dsp:cNvPr id="0" name=""/>
        <dsp:cNvSpPr/>
      </dsp:nvSpPr>
      <dsp:spPr>
        <a:xfrm>
          <a:off x="2991577" y="1756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DECIDIRSE</a:t>
          </a:r>
          <a:b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A AHORRAR</a:t>
          </a:r>
        </a:p>
      </dsp:txBody>
      <dsp:txXfrm>
        <a:off x="2991577" y="1756"/>
        <a:ext cx="2332479" cy="1399487"/>
      </dsp:txXfrm>
    </dsp:sp>
    <dsp:sp modelId="{61CB9F7B-CAD3-774E-86CC-66BE2572AF7C}">
      <dsp:nvSpPr>
        <dsp:cNvPr id="0" name=""/>
        <dsp:cNvSpPr/>
      </dsp:nvSpPr>
      <dsp:spPr>
        <a:xfrm>
          <a:off x="5557303" y="1756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PRIORIZAR</a:t>
          </a:r>
          <a:b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LOS GASTOS</a:t>
          </a:r>
        </a:p>
      </dsp:txBody>
      <dsp:txXfrm>
        <a:off x="5557303" y="1756"/>
        <a:ext cx="2332479" cy="1399487"/>
      </dsp:txXfrm>
    </dsp:sp>
    <dsp:sp modelId="{7A80BC5E-3D54-5A4A-98F2-BD890AEE96F2}">
      <dsp:nvSpPr>
        <dsp:cNvPr id="0" name=""/>
        <dsp:cNvSpPr/>
      </dsp:nvSpPr>
      <dsp:spPr>
        <a:xfrm>
          <a:off x="8123030" y="1756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CONSUMIR INTELIGENTEMENTE</a:t>
          </a:r>
        </a:p>
      </dsp:txBody>
      <dsp:txXfrm>
        <a:off x="8123030" y="1756"/>
        <a:ext cx="2332479" cy="1399487"/>
      </dsp:txXfrm>
    </dsp:sp>
    <dsp:sp modelId="{E9820027-A619-1944-B0D2-2823ACFF8350}">
      <dsp:nvSpPr>
        <dsp:cNvPr id="0" name=""/>
        <dsp:cNvSpPr/>
      </dsp:nvSpPr>
      <dsp:spPr>
        <a:xfrm>
          <a:off x="425850" y="1634492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CONOCER LA CAPACIDAD DE ENDEUDAMIENTO</a:t>
          </a: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425850" y="1634492"/>
        <a:ext cx="2332479" cy="1399487"/>
      </dsp:txXfrm>
    </dsp:sp>
    <dsp:sp modelId="{8BF9350A-54C5-8741-81F6-8221BE10038D}">
      <dsp:nvSpPr>
        <dsp:cNvPr id="0" name=""/>
        <dsp:cNvSpPr/>
      </dsp:nvSpPr>
      <dsp:spPr>
        <a:xfrm>
          <a:off x="2991577" y="1634492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HACER BUEN USO DEL CRÉDITO</a:t>
          </a:r>
        </a:p>
      </dsp:txBody>
      <dsp:txXfrm>
        <a:off x="2991577" y="1634492"/>
        <a:ext cx="2332479" cy="1399487"/>
      </dsp:txXfrm>
    </dsp:sp>
    <dsp:sp modelId="{512421B3-AA1B-514C-AD96-973BA6101DA0}">
      <dsp:nvSpPr>
        <dsp:cNvPr id="0" name=""/>
        <dsp:cNvSpPr/>
      </dsp:nvSpPr>
      <dsp:spPr>
        <a:xfrm>
          <a:off x="5557303" y="1634492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RETRASARSE</a:t>
          </a:r>
          <a:br>
            <a:rPr lang="es-MX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MX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EN LOS PAGOS PERIÓDICOS</a:t>
          </a:r>
          <a:endParaRPr lang="es-EC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5557303" y="1634492"/>
        <a:ext cx="2332479" cy="1399487"/>
      </dsp:txXfrm>
    </dsp:sp>
    <dsp:sp modelId="{52013298-51CB-5845-BE90-C065504B7A9D}">
      <dsp:nvSpPr>
        <dsp:cNvPr id="0" name=""/>
        <dsp:cNvSpPr/>
      </dsp:nvSpPr>
      <dsp:spPr>
        <a:xfrm>
          <a:off x="8123030" y="1634492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MANEJAR MÁS DE 2 TARJETAS</a:t>
          </a:r>
          <a:b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</a:b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DE CRÉDITO</a:t>
          </a:r>
        </a:p>
      </dsp:txBody>
      <dsp:txXfrm>
        <a:off x="8123030" y="1634492"/>
        <a:ext cx="2332479" cy="1399487"/>
      </dsp:txXfrm>
    </dsp:sp>
    <dsp:sp modelId="{0189FE7F-8B71-5C42-99C7-40DAA0D7F491}">
      <dsp:nvSpPr>
        <dsp:cNvPr id="0" name=""/>
        <dsp:cNvSpPr/>
      </dsp:nvSpPr>
      <dsp:spPr>
        <a:xfrm>
          <a:off x="4274440" y="3267227"/>
          <a:ext cx="2332479" cy="13994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rPr>
            <a:t>NO PAGAR EL MÍNIMO EN LAS TARJETAS DE CRÉDITO</a:t>
          </a:r>
        </a:p>
      </dsp:txBody>
      <dsp:txXfrm>
        <a:off x="4274440" y="3267227"/>
        <a:ext cx="2332479" cy="139948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FB13C-6162-0A4A-97E0-493DB1962A97}">
      <dsp:nvSpPr>
        <dsp:cNvPr id="0" name=""/>
        <dsp:cNvSpPr/>
      </dsp:nvSpPr>
      <dsp:spPr>
        <a:xfrm>
          <a:off x="0" y="0"/>
          <a:ext cx="9901644" cy="19986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FAFB08-5719-FF47-AC7D-98AEA2BE94F8}">
      <dsp:nvSpPr>
        <dsp:cNvPr id="0" name=""/>
        <dsp:cNvSpPr/>
      </dsp:nvSpPr>
      <dsp:spPr>
        <a:xfrm>
          <a:off x="299776" y="266482"/>
          <a:ext cx="2163277" cy="146565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0D7027-8A6D-BB4D-A247-A04A707CA951}">
      <dsp:nvSpPr>
        <dsp:cNvPr id="0" name=""/>
        <dsp:cNvSpPr/>
      </dsp:nvSpPr>
      <dsp:spPr>
        <a:xfrm rot="10800000">
          <a:off x="299776" y="1998616"/>
          <a:ext cx="2163277" cy="244275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SEPARAR CUENTAS</a:t>
          </a:r>
        </a:p>
      </dsp:txBody>
      <dsp:txXfrm rot="10800000">
        <a:off x="366304" y="1998616"/>
        <a:ext cx="2030221" cy="2376226"/>
      </dsp:txXfrm>
    </dsp:sp>
    <dsp:sp modelId="{4EE9B4AA-EC43-BC45-9109-8A4B31EA7FE7}">
      <dsp:nvSpPr>
        <dsp:cNvPr id="0" name=""/>
        <dsp:cNvSpPr/>
      </dsp:nvSpPr>
      <dsp:spPr>
        <a:xfrm>
          <a:off x="2679380" y="266482"/>
          <a:ext cx="2163277" cy="14656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C3F9606-BBCF-EE47-A3BF-D454CD25DF88}">
      <dsp:nvSpPr>
        <dsp:cNvPr id="0" name=""/>
        <dsp:cNvSpPr/>
      </dsp:nvSpPr>
      <dsp:spPr>
        <a:xfrm rot="10800000">
          <a:off x="2679380" y="1998616"/>
          <a:ext cx="2163277" cy="244275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PLANIFICAR INGRESOS Y GASTOS</a:t>
          </a:r>
        </a:p>
      </dsp:txBody>
      <dsp:txXfrm rot="10800000">
        <a:off x="2745908" y="1998616"/>
        <a:ext cx="2030221" cy="2376226"/>
      </dsp:txXfrm>
    </dsp:sp>
    <dsp:sp modelId="{6C39D079-76C3-FD4A-9B3B-EAFF8D32DA3E}">
      <dsp:nvSpPr>
        <dsp:cNvPr id="0" name=""/>
        <dsp:cNvSpPr/>
      </dsp:nvSpPr>
      <dsp:spPr>
        <a:xfrm>
          <a:off x="5058985" y="266482"/>
          <a:ext cx="2163277" cy="146565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0770A26-A9E9-0043-8964-DCDF1735598D}">
      <dsp:nvSpPr>
        <dsp:cNvPr id="0" name=""/>
        <dsp:cNvSpPr/>
      </dsp:nvSpPr>
      <dsp:spPr>
        <a:xfrm rot="10800000">
          <a:off x="5058985" y="1998616"/>
          <a:ext cx="2163277" cy="244275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ESTABLECER UN PORCENTAJE DE GANANCIA</a:t>
          </a:r>
          <a:endParaRPr lang="en-US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5125513" y="1998616"/>
        <a:ext cx="2030221" cy="2376226"/>
      </dsp:txXfrm>
    </dsp:sp>
    <dsp:sp modelId="{920BA73C-4B26-AE43-A3DF-D0A3A520CDBE}">
      <dsp:nvSpPr>
        <dsp:cNvPr id="0" name=""/>
        <dsp:cNvSpPr/>
      </dsp:nvSpPr>
      <dsp:spPr>
        <a:xfrm>
          <a:off x="7438590" y="266482"/>
          <a:ext cx="2163277" cy="14656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6E188A-04A0-C24E-B757-DB5E91EB52D8}">
      <dsp:nvSpPr>
        <dsp:cNvPr id="0" name=""/>
        <dsp:cNvSpPr/>
      </dsp:nvSpPr>
      <dsp:spPr>
        <a:xfrm rot="10800000">
          <a:off x="7438590" y="1998616"/>
          <a:ext cx="2163277" cy="244275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VERIFICAR FLUJOS PARA RECUPERAR LA INVERSIÓN</a:t>
          </a:r>
          <a:endParaRPr lang="en-US" sz="1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7505118" y="1998616"/>
        <a:ext cx="2030221" cy="237622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382F2-AF29-BE48-867B-74697C9D224E}">
      <dsp:nvSpPr>
        <dsp:cNvPr id="0" name=""/>
        <dsp:cNvSpPr/>
      </dsp:nvSpPr>
      <dsp:spPr>
        <a:xfrm>
          <a:off x="2330" y="0"/>
          <a:ext cx="2442795" cy="4330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FAMILIA Y AMIGOS</a:t>
          </a:r>
        </a:p>
      </dsp:txBody>
      <dsp:txXfrm>
        <a:off x="2330" y="1732319"/>
        <a:ext cx="2442795" cy="1732319"/>
      </dsp:txXfrm>
    </dsp:sp>
    <dsp:sp modelId="{D685489D-7CD9-8A4E-8422-3500E5B6CEF2}">
      <dsp:nvSpPr>
        <dsp:cNvPr id="0" name=""/>
        <dsp:cNvSpPr/>
      </dsp:nvSpPr>
      <dsp:spPr>
        <a:xfrm>
          <a:off x="502650" y="259847"/>
          <a:ext cx="1442155" cy="144215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26FA6F-017F-7547-951C-8C3F28D303A3}">
      <dsp:nvSpPr>
        <dsp:cNvPr id="0" name=""/>
        <dsp:cNvSpPr/>
      </dsp:nvSpPr>
      <dsp:spPr>
        <a:xfrm>
          <a:off x="2518410" y="0"/>
          <a:ext cx="2442795" cy="4330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ENTIDAD FINANCIERA</a:t>
          </a:r>
        </a:p>
      </dsp:txBody>
      <dsp:txXfrm>
        <a:off x="2518410" y="1732319"/>
        <a:ext cx="2442795" cy="1732319"/>
      </dsp:txXfrm>
    </dsp:sp>
    <dsp:sp modelId="{AAB9735A-4E15-2D44-A099-BAD3A7EBB873}">
      <dsp:nvSpPr>
        <dsp:cNvPr id="0" name=""/>
        <dsp:cNvSpPr/>
      </dsp:nvSpPr>
      <dsp:spPr>
        <a:xfrm>
          <a:off x="3018730" y="259847"/>
          <a:ext cx="1442155" cy="144215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C19DD58-76DC-6141-8985-A7DCB3C67724}">
      <dsp:nvSpPr>
        <dsp:cNvPr id="0" name=""/>
        <dsp:cNvSpPr/>
      </dsp:nvSpPr>
      <dsp:spPr>
        <a:xfrm>
          <a:off x="5034489" y="0"/>
          <a:ext cx="2442795" cy="4330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RECAUDACIÓN</a:t>
          </a:r>
          <a:b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</a:b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 FONDOS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(CROWDFUNDING)</a:t>
          </a:r>
        </a:p>
      </dsp:txBody>
      <dsp:txXfrm>
        <a:off x="5034489" y="1732319"/>
        <a:ext cx="2442795" cy="1732319"/>
      </dsp:txXfrm>
    </dsp:sp>
    <dsp:sp modelId="{DC5A5C98-71F3-D041-B6CA-9F5AC60B1208}">
      <dsp:nvSpPr>
        <dsp:cNvPr id="0" name=""/>
        <dsp:cNvSpPr/>
      </dsp:nvSpPr>
      <dsp:spPr>
        <a:xfrm>
          <a:off x="5534809" y="259847"/>
          <a:ext cx="1442155" cy="1442155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822DC0-01E3-984D-A0EC-DAB892DA671A}">
      <dsp:nvSpPr>
        <dsp:cNvPr id="0" name=""/>
        <dsp:cNvSpPr/>
      </dsp:nvSpPr>
      <dsp:spPr>
        <a:xfrm>
          <a:off x="7550569" y="0"/>
          <a:ext cx="2442795" cy="4330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BOLSA DE VALORES</a:t>
          </a:r>
        </a:p>
      </dsp:txBody>
      <dsp:txXfrm>
        <a:off x="7550569" y="1732319"/>
        <a:ext cx="2442795" cy="1732319"/>
      </dsp:txXfrm>
    </dsp:sp>
    <dsp:sp modelId="{8D5206B8-8DD0-6948-BBC7-AF14FBE2B6FF}">
      <dsp:nvSpPr>
        <dsp:cNvPr id="0" name=""/>
        <dsp:cNvSpPr/>
      </dsp:nvSpPr>
      <dsp:spPr>
        <a:xfrm>
          <a:off x="8050889" y="259847"/>
          <a:ext cx="1442155" cy="1442155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D94A61-4087-D04E-9143-E0B26ED061E0}">
      <dsp:nvSpPr>
        <dsp:cNvPr id="0" name=""/>
        <dsp:cNvSpPr/>
      </dsp:nvSpPr>
      <dsp:spPr>
        <a:xfrm>
          <a:off x="399827" y="3464638"/>
          <a:ext cx="9196040" cy="649619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922D-0635-48DE-8F74-635E984916A7}">
      <dsp:nvSpPr>
        <dsp:cNvPr id="0" name=""/>
        <dsp:cNvSpPr/>
      </dsp:nvSpPr>
      <dsp:spPr>
        <a:xfrm>
          <a:off x="2580297" y="2972166"/>
          <a:ext cx="2109601" cy="181084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1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Tener  un control de tus gastos.</a:t>
          </a:r>
        </a:p>
      </dsp:txBody>
      <dsp:txXfrm>
        <a:off x="2907001" y="3252604"/>
        <a:ext cx="1456193" cy="1249973"/>
      </dsp:txXfrm>
    </dsp:sp>
    <dsp:sp modelId="{2AF2E328-B02B-4EA6-82EA-2CF6DA13CF4E}">
      <dsp:nvSpPr>
        <dsp:cNvPr id="0" name=""/>
        <dsp:cNvSpPr/>
      </dsp:nvSpPr>
      <dsp:spPr>
        <a:xfrm>
          <a:off x="2646280" y="3772364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5BFB88-9F31-4BF7-AA67-D6A6E0FC57A0}">
      <dsp:nvSpPr>
        <dsp:cNvPr id="0" name=""/>
        <dsp:cNvSpPr/>
      </dsp:nvSpPr>
      <dsp:spPr>
        <a:xfrm>
          <a:off x="789458" y="1987821"/>
          <a:ext cx="2109601" cy="181084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23BF25-24DF-4679-9CA8-DF8981E208F7}">
      <dsp:nvSpPr>
        <dsp:cNvPr id="0" name=""/>
        <dsp:cNvSpPr/>
      </dsp:nvSpPr>
      <dsp:spPr>
        <a:xfrm>
          <a:off x="2217854" y="3547562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C530931-A3C2-49E0-B43D-49AD742AD7DB}">
      <dsp:nvSpPr>
        <dsp:cNvPr id="0" name=""/>
        <dsp:cNvSpPr/>
      </dsp:nvSpPr>
      <dsp:spPr>
        <a:xfrm>
          <a:off x="4369276" y="1973950"/>
          <a:ext cx="2109601" cy="181084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3</a:t>
          </a:r>
          <a:endParaRPr lang="es-EC" sz="2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1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Conocer tus posibilidades de ahorro.</a:t>
          </a:r>
        </a:p>
      </dsp:txBody>
      <dsp:txXfrm>
        <a:off x="4695980" y="2254388"/>
        <a:ext cx="1456193" cy="1249973"/>
      </dsp:txXfrm>
    </dsp:sp>
    <dsp:sp modelId="{F825E607-8F66-470C-A82F-70A82A2AD3BD}">
      <dsp:nvSpPr>
        <dsp:cNvPr id="0" name=""/>
        <dsp:cNvSpPr/>
      </dsp:nvSpPr>
      <dsp:spPr>
        <a:xfrm>
          <a:off x="5814400" y="3531779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647E66-3EAB-4A07-A06B-9C1FB670B662}">
      <dsp:nvSpPr>
        <dsp:cNvPr id="0" name=""/>
        <dsp:cNvSpPr/>
      </dsp:nvSpPr>
      <dsp:spPr>
        <a:xfrm>
          <a:off x="6167549" y="2969296"/>
          <a:ext cx="2109601" cy="18108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283B17-03B0-4FE7-A998-0B03B7C9868F}">
      <dsp:nvSpPr>
        <dsp:cNvPr id="0" name=""/>
        <dsp:cNvSpPr/>
      </dsp:nvSpPr>
      <dsp:spPr>
        <a:xfrm>
          <a:off x="6215875" y="3780495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90E952-1049-42DA-A97E-A5A10FEACC4E}">
      <dsp:nvSpPr>
        <dsp:cNvPr id="0" name=""/>
        <dsp:cNvSpPr/>
      </dsp:nvSpPr>
      <dsp:spPr>
        <a:xfrm>
          <a:off x="2580297" y="998215"/>
          <a:ext cx="2109601" cy="181084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</a:t>
          </a:r>
          <a:endParaRPr lang="es-EC" sz="28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1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Identificar gastos innecesarios.</a:t>
          </a:r>
        </a:p>
      </dsp:txBody>
      <dsp:txXfrm>
        <a:off x="2907001" y="1278653"/>
        <a:ext cx="1456193" cy="1249973"/>
      </dsp:txXfrm>
    </dsp:sp>
    <dsp:sp modelId="{5C689A4E-63B2-42A7-96CA-62ECDF64A105}">
      <dsp:nvSpPr>
        <dsp:cNvPr id="0" name=""/>
        <dsp:cNvSpPr/>
      </dsp:nvSpPr>
      <dsp:spPr>
        <a:xfrm>
          <a:off x="4016127" y="1035522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1E48AEF-966A-4BEE-B000-EB7C36C9D691}">
      <dsp:nvSpPr>
        <dsp:cNvPr id="0" name=""/>
        <dsp:cNvSpPr/>
      </dsp:nvSpPr>
      <dsp:spPr>
        <a:xfrm>
          <a:off x="4369276" y="0"/>
          <a:ext cx="2109601" cy="18108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BAA6F4-940D-4E49-8915-28F21AD94997}">
      <dsp:nvSpPr>
        <dsp:cNvPr id="0" name=""/>
        <dsp:cNvSpPr/>
      </dsp:nvSpPr>
      <dsp:spPr>
        <a:xfrm>
          <a:off x="4417602" y="802590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7D4CFF-ED75-4037-8402-EB73ABFAFD46}">
      <dsp:nvSpPr>
        <dsp:cNvPr id="0" name=""/>
        <dsp:cNvSpPr/>
      </dsp:nvSpPr>
      <dsp:spPr>
        <a:xfrm>
          <a:off x="6167549" y="995345"/>
          <a:ext cx="2109601" cy="181084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3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13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Conocer tu capacidad de pago para evitar contraer deudas que no puedas pagar.  </a:t>
          </a:r>
        </a:p>
      </dsp:txBody>
      <dsp:txXfrm>
        <a:off x="6494253" y="1275783"/>
        <a:ext cx="1456193" cy="1249973"/>
      </dsp:txXfrm>
    </dsp:sp>
    <dsp:sp modelId="{13AD82C5-7F63-4C4C-B8D4-2B97433EA6EA}">
      <dsp:nvSpPr>
        <dsp:cNvPr id="0" name=""/>
        <dsp:cNvSpPr/>
      </dsp:nvSpPr>
      <dsp:spPr>
        <a:xfrm>
          <a:off x="7981621" y="1794587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4CE1342-B44F-4BE2-A795-BB215162BC58}">
      <dsp:nvSpPr>
        <dsp:cNvPr id="0" name=""/>
        <dsp:cNvSpPr/>
      </dsp:nvSpPr>
      <dsp:spPr>
        <a:xfrm>
          <a:off x="7973257" y="1990691"/>
          <a:ext cx="2109601" cy="18108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72788-5084-4420-ACC7-1E545860D13C}">
      <dsp:nvSpPr>
        <dsp:cNvPr id="0" name=""/>
        <dsp:cNvSpPr/>
      </dsp:nvSpPr>
      <dsp:spPr>
        <a:xfrm>
          <a:off x="8398894" y="2022737"/>
          <a:ext cx="246275" cy="212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002C5-F208-4367-BB62-4ADC881D9BE8}">
      <dsp:nvSpPr>
        <dsp:cNvPr id="0" name=""/>
        <dsp:cNvSpPr/>
      </dsp:nvSpPr>
      <dsp:spPr>
        <a:xfrm rot="10800000">
          <a:off x="939408" y="758"/>
          <a:ext cx="3043714" cy="69103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1.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sp:txBody>
      <dsp:txXfrm rot="10800000">
        <a:off x="1112166" y="758"/>
        <a:ext cx="2870956" cy="691033"/>
      </dsp:txXfrm>
    </dsp:sp>
    <dsp:sp modelId="{E5FAB27C-6815-4246-99C4-EE62D8546EFF}">
      <dsp:nvSpPr>
        <dsp:cNvPr id="0" name=""/>
        <dsp:cNvSpPr/>
      </dsp:nvSpPr>
      <dsp:spPr>
        <a:xfrm>
          <a:off x="593891" y="758"/>
          <a:ext cx="691033" cy="691033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3843FE-8030-443A-85E0-31F31AE977CF}">
      <dsp:nvSpPr>
        <dsp:cNvPr id="0" name=""/>
        <dsp:cNvSpPr/>
      </dsp:nvSpPr>
      <dsp:spPr>
        <a:xfrm rot="10800000">
          <a:off x="939408" y="898070"/>
          <a:ext cx="3043714" cy="691033"/>
        </a:xfrm>
        <a:prstGeom prst="homePlat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2.  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sp:txBody>
      <dsp:txXfrm rot="10800000">
        <a:off x="1112166" y="898070"/>
        <a:ext cx="2870956" cy="691033"/>
      </dsp:txXfrm>
    </dsp:sp>
    <dsp:sp modelId="{CCA0FBDF-F281-490C-96F6-77ED9A0B9F72}">
      <dsp:nvSpPr>
        <dsp:cNvPr id="0" name=""/>
        <dsp:cNvSpPr/>
      </dsp:nvSpPr>
      <dsp:spPr>
        <a:xfrm>
          <a:off x="593891" y="898070"/>
          <a:ext cx="691033" cy="691033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8EE0F0B-E4B9-42E8-83DC-8BFD4BBA6934}">
      <dsp:nvSpPr>
        <dsp:cNvPr id="0" name=""/>
        <dsp:cNvSpPr/>
      </dsp:nvSpPr>
      <dsp:spPr>
        <a:xfrm rot="10800000">
          <a:off x="939408" y="1795381"/>
          <a:ext cx="3043714" cy="691033"/>
        </a:xfrm>
        <a:prstGeom prst="homePlat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3.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</a:t>
          </a:r>
        </a:p>
      </dsp:txBody>
      <dsp:txXfrm rot="10800000">
        <a:off x="1112166" y="1795381"/>
        <a:ext cx="2870956" cy="691033"/>
      </dsp:txXfrm>
    </dsp:sp>
    <dsp:sp modelId="{12DADF0B-CEEE-431D-8398-F97A6367DF29}">
      <dsp:nvSpPr>
        <dsp:cNvPr id="0" name=""/>
        <dsp:cNvSpPr/>
      </dsp:nvSpPr>
      <dsp:spPr>
        <a:xfrm>
          <a:off x="593891" y="1795381"/>
          <a:ext cx="691033" cy="691033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15B468-9DDE-42AE-9263-10B82B7B24E6}">
      <dsp:nvSpPr>
        <dsp:cNvPr id="0" name=""/>
        <dsp:cNvSpPr/>
      </dsp:nvSpPr>
      <dsp:spPr>
        <a:xfrm rot="10800000">
          <a:off x="939408" y="2692693"/>
          <a:ext cx="3043714" cy="691033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4.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PRESUPUESTO</a:t>
          </a:r>
        </a:p>
      </dsp:txBody>
      <dsp:txXfrm rot="10800000">
        <a:off x="1112166" y="2692693"/>
        <a:ext cx="2870956" cy="691033"/>
      </dsp:txXfrm>
    </dsp:sp>
    <dsp:sp modelId="{E70C2594-07F4-466C-9D23-A1C09FDEE3A5}">
      <dsp:nvSpPr>
        <dsp:cNvPr id="0" name=""/>
        <dsp:cNvSpPr/>
      </dsp:nvSpPr>
      <dsp:spPr>
        <a:xfrm>
          <a:off x="593891" y="2692693"/>
          <a:ext cx="691033" cy="691033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002C5-F208-4367-BB62-4ADC881D9BE8}">
      <dsp:nvSpPr>
        <dsp:cNvPr id="0" name=""/>
        <dsp:cNvSpPr/>
      </dsp:nvSpPr>
      <dsp:spPr>
        <a:xfrm rot="10800000">
          <a:off x="944430" y="746"/>
          <a:ext cx="3063651" cy="69103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8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1.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sp:txBody>
      <dsp:txXfrm rot="10800000">
        <a:off x="1117189" y="746"/>
        <a:ext cx="2890892" cy="691037"/>
      </dsp:txXfrm>
    </dsp:sp>
    <dsp:sp modelId="{E5FAB27C-6815-4246-99C4-EE62D8546EFF}">
      <dsp:nvSpPr>
        <dsp:cNvPr id="0" name=""/>
        <dsp:cNvSpPr/>
      </dsp:nvSpPr>
      <dsp:spPr>
        <a:xfrm>
          <a:off x="598912" y="746"/>
          <a:ext cx="691037" cy="691037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3843FE-8030-443A-85E0-31F31AE977CF}">
      <dsp:nvSpPr>
        <dsp:cNvPr id="0" name=""/>
        <dsp:cNvSpPr/>
      </dsp:nvSpPr>
      <dsp:spPr>
        <a:xfrm rot="10800000">
          <a:off x="944430" y="898064"/>
          <a:ext cx="3063651" cy="691037"/>
        </a:xfrm>
        <a:prstGeom prst="homePlat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8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2.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</a:t>
          </a:r>
        </a:p>
      </dsp:txBody>
      <dsp:txXfrm rot="10800000">
        <a:off x="1117189" y="898064"/>
        <a:ext cx="2890892" cy="691037"/>
      </dsp:txXfrm>
    </dsp:sp>
    <dsp:sp modelId="{CCA0FBDF-F281-490C-96F6-77ED9A0B9F72}">
      <dsp:nvSpPr>
        <dsp:cNvPr id="0" name=""/>
        <dsp:cNvSpPr/>
      </dsp:nvSpPr>
      <dsp:spPr>
        <a:xfrm>
          <a:off x="526892" y="1815790"/>
          <a:ext cx="691037" cy="691037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8EE0F0B-E4B9-42E8-83DC-8BFD4BBA6934}">
      <dsp:nvSpPr>
        <dsp:cNvPr id="0" name=""/>
        <dsp:cNvSpPr/>
      </dsp:nvSpPr>
      <dsp:spPr>
        <a:xfrm rot="10800000">
          <a:off x="944430" y="1795382"/>
          <a:ext cx="3063651" cy="691037"/>
        </a:xfrm>
        <a:prstGeom prst="homePlat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8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3.  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sp:txBody>
      <dsp:txXfrm rot="10800000">
        <a:off x="1117189" y="1795382"/>
        <a:ext cx="2890892" cy="691037"/>
      </dsp:txXfrm>
    </dsp:sp>
    <dsp:sp modelId="{12DADF0B-CEEE-431D-8398-F97A6367DF29}">
      <dsp:nvSpPr>
        <dsp:cNvPr id="0" name=""/>
        <dsp:cNvSpPr/>
      </dsp:nvSpPr>
      <dsp:spPr>
        <a:xfrm>
          <a:off x="526892" y="901172"/>
          <a:ext cx="691037" cy="691037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15B468-9DDE-42AE-9263-10B82B7B24E6}">
      <dsp:nvSpPr>
        <dsp:cNvPr id="0" name=""/>
        <dsp:cNvSpPr/>
      </dsp:nvSpPr>
      <dsp:spPr>
        <a:xfrm rot="10800000">
          <a:off x="944430" y="2692700"/>
          <a:ext cx="3063651" cy="691037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728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Paso 4. </a:t>
          </a:r>
          <a:r>
            <a:rPr lang="es-EC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PRESUPUESTO</a:t>
          </a:r>
        </a:p>
      </dsp:txBody>
      <dsp:txXfrm rot="10800000">
        <a:off x="1117189" y="2692700"/>
        <a:ext cx="2890892" cy="691037"/>
      </dsp:txXfrm>
    </dsp:sp>
    <dsp:sp modelId="{E70C2594-07F4-466C-9D23-A1C09FDEE3A5}">
      <dsp:nvSpPr>
        <dsp:cNvPr id="0" name=""/>
        <dsp:cNvSpPr/>
      </dsp:nvSpPr>
      <dsp:spPr>
        <a:xfrm>
          <a:off x="598912" y="2692700"/>
          <a:ext cx="691037" cy="691037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03AFD-3013-4EEA-9047-045E03CF4C3D}">
      <dsp:nvSpPr>
        <dsp:cNvPr id="0" name=""/>
        <dsp:cNvSpPr/>
      </dsp:nvSpPr>
      <dsp:spPr>
        <a:xfrm>
          <a:off x="2378785" y="100637"/>
          <a:ext cx="2382680" cy="2004004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2C6271-6084-430C-8301-7A02DD61E5ED}">
      <dsp:nvSpPr>
        <dsp:cNvPr id="0" name=""/>
        <dsp:cNvSpPr/>
      </dsp:nvSpPr>
      <dsp:spPr>
        <a:xfrm>
          <a:off x="1491140" y="943078"/>
          <a:ext cx="1291327" cy="12913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 dirty="0"/>
            <a:t>INGRESOS FIJOS</a:t>
          </a:r>
        </a:p>
      </dsp:txBody>
      <dsp:txXfrm>
        <a:off x="1491140" y="943078"/>
        <a:ext cx="1291327" cy="1291327"/>
      </dsp:txXfrm>
    </dsp:sp>
    <dsp:sp modelId="{7554856C-2914-4533-AD4A-3B6EC5DFECE3}">
      <dsp:nvSpPr>
        <dsp:cNvPr id="0" name=""/>
        <dsp:cNvSpPr/>
      </dsp:nvSpPr>
      <dsp:spPr>
        <a:xfrm>
          <a:off x="6711556" y="110677"/>
          <a:ext cx="2382680" cy="2004004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0EBA5B-4034-4159-BB5D-0715595817DC}">
      <dsp:nvSpPr>
        <dsp:cNvPr id="0" name=""/>
        <dsp:cNvSpPr/>
      </dsp:nvSpPr>
      <dsp:spPr>
        <a:xfrm>
          <a:off x="5823922" y="953125"/>
          <a:ext cx="1291327" cy="129132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 dirty="0"/>
            <a:t>INGRESOS VARIABLES</a:t>
          </a:r>
        </a:p>
      </dsp:txBody>
      <dsp:txXfrm>
        <a:off x="5823922" y="953125"/>
        <a:ext cx="1291327" cy="1291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C8DA9-0A90-B144-8407-029AD68FBF8C}">
      <dsp:nvSpPr>
        <dsp:cNvPr id="0" name=""/>
        <dsp:cNvSpPr/>
      </dsp:nvSpPr>
      <dsp:spPr>
        <a:xfrm>
          <a:off x="3615014" y="1414363"/>
          <a:ext cx="323999" cy="1566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6654"/>
              </a:lnTo>
              <a:lnTo>
                <a:pt x="323999" y="156665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BD9FC-1CFF-2E47-9AF2-E291B03D4293}">
      <dsp:nvSpPr>
        <dsp:cNvPr id="0" name=""/>
        <dsp:cNvSpPr/>
      </dsp:nvSpPr>
      <dsp:spPr>
        <a:xfrm>
          <a:off x="3615014" y="1414363"/>
          <a:ext cx="323999" cy="537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627"/>
              </a:lnTo>
              <a:lnTo>
                <a:pt x="323999" y="5376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09037-AEA1-BB42-BA7F-AF5718F5B534}">
      <dsp:nvSpPr>
        <dsp:cNvPr id="0" name=""/>
        <dsp:cNvSpPr/>
      </dsp:nvSpPr>
      <dsp:spPr>
        <a:xfrm>
          <a:off x="3276295" y="584548"/>
          <a:ext cx="1202718" cy="245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19"/>
              </a:lnTo>
              <a:lnTo>
                <a:pt x="1202718" y="122719"/>
              </a:lnTo>
              <a:lnTo>
                <a:pt x="1202718" y="2454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DF3CB-EAA9-FC4D-9886-B8DD08EA9FE6}">
      <dsp:nvSpPr>
        <dsp:cNvPr id="0" name=""/>
        <dsp:cNvSpPr/>
      </dsp:nvSpPr>
      <dsp:spPr>
        <a:xfrm>
          <a:off x="2073576" y="584548"/>
          <a:ext cx="1202718" cy="245438"/>
        </a:xfrm>
        <a:custGeom>
          <a:avLst/>
          <a:gdLst/>
          <a:ahLst/>
          <a:cxnLst/>
          <a:rect l="0" t="0" r="0" b="0"/>
          <a:pathLst>
            <a:path>
              <a:moveTo>
                <a:pt x="1202718" y="0"/>
              </a:moveTo>
              <a:lnTo>
                <a:pt x="1202718" y="122719"/>
              </a:lnTo>
              <a:lnTo>
                <a:pt x="0" y="122719"/>
              </a:lnTo>
              <a:lnTo>
                <a:pt x="0" y="2454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980A1-1431-9D4A-92C2-40304582088B}">
      <dsp:nvSpPr>
        <dsp:cNvPr id="0" name=""/>
        <dsp:cNvSpPr/>
      </dsp:nvSpPr>
      <dsp:spPr>
        <a:xfrm>
          <a:off x="2478883" y="171"/>
          <a:ext cx="1594823" cy="58437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AHORRO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478883" y="171"/>
        <a:ext cx="1594823" cy="584377"/>
      </dsp:txXfrm>
    </dsp:sp>
    <dsp:sp modelId="{534073C8-A746-214C-84C8-7B7144D9D6D9}">
      <dsp:nvSpPr>
        <dsp:cNvPr id="0" name=""/>
        <dsp:cNvSpPr/>
      </dsp:nvSpPr>
      <dsp:spPr>
        <a:xfrm>
          <a:off x="993577" y="829986"/>
          <a:ext cx="2159998" cy="584377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EVENTOS FUTUROS ESPERADOS</a:t>
          </a:r>
        </a:p>
      </dsp:txBody>
      <dsp:txXfrm>
        <a:off x="993577" y="829986"/>
        <a:ext cx="2159998" cy="584377"/>
      </dsp:txXfrm>
    </dsp:sp>
    <dsp:sp modelId="{2BA92206-8DF3-3A42-88AA-FA7106BA9E40}">
      <dsp:nvSpPr>
        <dsp:cNvPr id="0" name=""/>
        <dsp:cNvSpPr/>
      </dsp:nvSpPr>
      <dsp:spPr>
        <a:xfrm>
          <a:off x="3399014" y="829986"/>
          <a:ext cx="2159998" cy="58437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EVENTOS FUTUROS INESPERADOS</a:t>
          </a:r>
        </a:p>
      </dsp:txBody>
      <dsp:txXfrm>
        <a:off x="3399014" y="829986"/>
        <a:ext cx="2159998" cy="584377"/>
      </dsp:txXfrm>
    </dsp:sp>
    <dsp:sp modelId="{30216D7C-E455-5142-BAA0-D184E81EA958}">
      <dsp:nvSpPr>
        <dsp:cNvPr id="0" name=""/>
        <dsp:cNvSpPr/>
      </dsp:nvSpPr>
      <dsp:spPr>
        <a:xfrm>
          <a:off x="3939014" y="1659802"/>
          <a:ext cx="1168754" cy="5843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</a:rPr>
            <a:t>Seguros</a:t>
          </a:r>
          <a:endParaRPr lang="en-US" sz="1400" b="0" kern="1200" dirty="0">
            <a:solidFill>
              <a:schemeClr val="tx1"/>
            </a:solidFill>
          </a:endParaRPr>
        </a:p>
      </dsp:txBody>
      <dsp:txXfrm>
        <a:off x="3939014" y="1659802"/>
        <a:ext cx="1168754" cy="584377"/>
      </dsp:txXfrm>
    </dsp:sp>
    <dsp:sp modelId="{DE4240A3-521B-B247-A553-5521713EBA36}">
      <dsp:nvSpPr>
        <dsp:cNvPr id="0" name=""/>
        <dsp:cNvSpPr/>
      </dsp:nvSpPr>
      <dsp:spPr>
        <a:xfrm>
          <a:off x="3939014" y="2489618"/>
          <a:ext cx="3348002" cy="9827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tx1"/>
              </a:solidFill>
            </a:rPr>
            <a:t>Para afrontar eventos inesperados es muy importante tener una reserva de dinero o comúnmente conocido como </a:t>
          </a:r>
          <a:r>
            <a:rPr lang="es-EC" sz="1400" b="1" kern="1200" dirty="0">
              <a:solidFill>
                <a:schemeClr val="tx1"/>
              </a:solidFill>
            </a:rPr>
            <a:t>Fondo de Emergencia</a:t>
          </a:r>
          <a:r>
            <a:rPr lang="es-EC" sz="1400" kern="1200" dirty="0">
              <a:solidFill>
                <a:schemeClr val="tx1"/>
              </a:solidFill>
            </a:rPr>
            <a:t>. </a:t>
          </a:r>
        </a:p>
      </dsp:txBody>
      <dsp:txXfrm>
        <a:off x="3939014" y="2489618"/>
        <a:ext cx="3348002" cy="9827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5ECCD-2651-1A4E-B7E1-39E66DB0CDB3}">
      <dsp:nvSpPr>
        <dsp:cNvPr id="0" name=""/>
        <dsp:cNvSpPr/>
      </dsp:nvSpPr>
      <dsp:spPr>
        <a:xfrm>
          <a:off x="-5000665" y="-766180"/>
          <a:ext cx="5955506" cy="5955506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6CD17-F0E0-EC4F-80A9-2B6790EC2348}">
      <dsp:nvSpPr>
        <dsp:cNvPr id="0" name=""/>
        <dsp:cNvSpPr/>
      </dsp:nvSpPr>
      <dsp:spPr>
        <a:xfrm>
          <a:off x="356243" y="232922"/>
          <a:ext cx="7710897" cy="4656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Servicios básicos</a:t>
          </a:r>
          <a:endParaRPr lang="en-US" sz="24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56243" y="232922"/>
        <a:ext cx="7710897" cy="465668"/>
      </dsp:txXfrm>
    </dsp:sp>
    <dsp:sp modelId="{93B214B8-2543-0643-8AC6-8A17E3E95349}">
      <dsp:nvSpPr>
        <dsp:cNvPr id="0" name=""/>
        <dsp:cNvSpPr/>
      </dsp:nvSpPr>
      <dsp:spPr>
        <a:xfrm>
          <a:off x="65200" y="174714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A08FAC-E09A-6545-B960-D9A47EE9856D}">
      <dsp:nvSpPr>
        <dsp:cNvPr id="0" name=""/>
        <dsp:cNvSpPr/>
      </dsp:nvSpPr>
      <dsp:spPr>
        <a:xfrm>
          <a:off x="739288" y="931337"/>
          <a:ext cx="7327853" cy="465668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Insumos de limpieza</a:t>
          </a:r>
          <a:endParaRPr lang="en-US" sz="24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739288" y="931337"/>
        <a:ext cx="7327853" cy="465668"/>
      </dsp:txXfrm>
    </dsp:sp>
    <dsp:sp modelId="{036B5E0A-6425-C140-BE14-68A8C91B572D}">
      <dsp:nvSpPr>
        <dsp:cNvPr id="0" name=""/>
        <dsp:cNvSpPr/>
      </dsp:nvSpPr>
      <dsp:spPr>
        <a:xfrm>
          <a:off x="448245" y="873128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9C2878-57D3-4344-879F-F8531FC5A4D5}">
      <dsp:nvSpPr>
        <dsp:cNvPr id="0" name=""/>
        <dsp:cNvSpPr/>
      </dsp:nvSpPr>
      <dsp:spPr>
        <a:xfrm>
          <a:off x="914444" y="1629752"/>
          <a:ext cx="7152696" cy="465668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Arriendo</a:t>
          </a:r>
          <a:endParaRPr lang="es-EC" sz="2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914444" y="1629752"/>
        <a:ext cx="7152696" cy="465668"/>
      </dsp:txXfrm>
    </dsp:sp>
    <dsp:sp modelId="{42FFED23-A4CE-D744-A5F2-B126484A9112}">
      <dsp:nvSpPr>
        <dsp:cNvPr id="0" name=""/>
        <dsp:cNvSpPr/>
      </dsp:nvSpPr>
      <dsp:spPr>
        <a:xfrm>
          <a:off x="623401" y="1571543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DA0867-120C-D34C-B9DC-15EE684CC761}">
      <dsp:nvSpPr>
        <dsp:cNvPr id="0" name=""/>
        <dsp:cNvSpPr/>
      </dsp:nvSpPr>
      <dsp:spPr>
        <a:xfrm>
          <a:off x="914444" y="2327724"/>
          <a:ext cx="7152696" cy="465668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Estudios</a:t>
          </a:r>
          <a:endParaRPr lang="es-EC" sz="2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914444" y="2327724"/>
        <a:ext cx="7152696" cy="465668"/>
      </dsp:txXfrm>
    </dsp:sp>
    <dsp:sp modelId="{E43FA3A2-AC8F-A342-8411-7661DEEB4BC5}">
      <dsp:nvSpPr>
        <dsp:cNvPr id="0" name=""/>
        <dsp:cNvSpPr/>
      </dsp:nvSpPr>
      <dsp:spPr>
        <a:xfrm>
          <a:off x="623401" y="2269515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996DB0-CD57-5E4E-B478-803E59CDD1E3}">
      <dsp:nvSpPr>
        <dsp:cNvPr id="0" name=""/>
        <dsp:cNvSpPr/>
      </dsp:nvSpPr>
      <dsp:spPr>
        <a:xfrm>
          <a:off x="739288" y="3026138"/>
          <a:ext cx="7327853" cy="465668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Cursos de preparación</a:t>
          </a:r>
          <a:endParaRPr lang="es-EC" sz="2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739288" y="3026138"/>
        <a:ext cx="7327853" cy="465668"/>
      </dsp:txXfrm>
    </dsp:sp>
    <dsp:sp modelId="{61EB0D9D-4421-7149-98B9-29FFF85299BA}">
      <dsp:nvSpPr>
        <dsp:cNvPr id="0" name=""/>
        <dsp:cNvSpPr/>
      </dsp:nvSpPr>
      <dsp:spPr>
        <a:xfrm>
          <a:off x="448245" y="2967930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884E4B-DA30-474F-BED8-859357ED3C1E}">
      <dsp:nvSpPr>
        <dsp:cNvPr id="0" name=""/>
        <dsp:cNvSpPr/>
      </dsp:nvSpPr>
      <dsp:spPr>
        <a:xfrm>
          <a:off x="356243" y="3724553"/>
          <a:ext cx="7710897" cy="46566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962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Cursos vacacionales hijos</a:t>
          </a:r>
          <a:endParaRPr lang="es-EC" sz="2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56243" y="3724553"/>
        <a:ext cx="7710897" cy="465668"/>
      </dsp:txXfrm>
    </dsp:sp>
    <dsp:sp modelId="{B2FEF5CB-7D4F-2745-952E-EA2D2495E1A6}">
      <dsp:nvSpPr>
        <dsp:cNvPr id="0" name=""/>
        <dsp:cNvSpPr/>
      </dsp:nvSpPr>
      <dsp:spPr>
        <a:xfrm>
          <a:off x="65200" y="3666344"/>
          <a:ext cx="582085" cy="582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68109-B452-4B45-BE89-F73BCC35EEB8}">
      <dsp:nvSpPr>
        <dsp:cNvPr id="0" name=""/>
        <dsp:cNvSpPr/>
      </dsp:nvSpPr>
      <dsp:spPr>
        <a:xfrm>
          <a:off x="958653" y="3923"/>
          <a:ext cx="2301838" cy="14046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b="1" kern="1200" dirty="0"/>
            <a:t>¿SI TU SALDO ES POSITIVO?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b="1" kern="1200"/>
            <a:t>¡Felicidades! </a:t>
          </a:r>
          <a:r>
            <a:rPr lang="es-EC" sz="1200" kern="1200"/>
            <a:t>Tienes un </a:t>
          </a:r>
          <a:r>
            <a:rPr lang="es-EC" sz="1200" b="1" kern="1200"/>
            <a:t>presupuesto controlado</a:t>
          </a:r>
          <a:r>
            <a:rPr lang="es-EC" sz="1200" kern="1200"/>
            <a:t>.</a:t>
          </a:r>
          <a:endParaRPr lang="es-EC" sz="1200" b="1" kern="1200" dirty="0"/>
        </a:p>
      </dsp:txBody>
      <dsp:txXfrm>
        <a:off x="991565" y="36835"/>
        <a:ext cx="2236014" cy="1371732"/>
      </dsp:txXfrm>
    </dsp:sp>
    <dsp:sp modelId="{BFB22764-62A9-46B9-8670-E6DEF00F57A5}">
      <dsp:nvSpPr>
        <dsp:cNvPr id="0" name=""/>
        <dsp:cNvSpPr/>
      </dsp:nvSpPr>
      <dsp:spPr>
        <a:xfrm>
          <a:off x="958653" y="1408568"/>
          <a:ext cx="2301838" cy="6039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1" kern="1200" dirty="0"/>
            <a:t>POSITIVO</a:t>
          </a:r>
        </a:p>
      </dsp:txBody>
      <dsp:txXfrm>
        <a:off x="958653" y="1408568"/>
        <a:ext cx="1621013" cy="603997"/>
      </dsp:txXfrm>
    </dsp:sp>
    <dsp:sp modelId="{9578BA45-165A-4382-9DA2-5B4C9CD21ED8}">
      <dsp:nvSpPr>
        <dsp:cNvPr id="0" name=""/>
        <dsp:cNvSpPr/>
      </dsp:nvSpPr>
      <dsp:spPr>
        <a:xfrm>
          <a:off x="2547092" y="1504507"/>
          <a:ext cx="658592" cy="658592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BF9B77-CB76-4407-B388-BF1ADCF56956}">
      <dsp:nvSpPr>
        <dsp:cNvPr id="0" name=""/>
        <dsp:cNvSpPr/>
      </dsp:nvSpPr>
      <dsp:spPr>
        <a:xfrm>
          <a:off x="951380" y="2489288"/>
          <a:ext cx="2316384" cy="14046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2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b="1" kern="1200" dirty="0"/>
            <a:t>¿SI TU SALDO ES NEGATIVO?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b="1" kern="1200"/>
            <a:t>¡PELIGRO! </a:t>
          </a:r>
          <a:r>
            <a:rPr lang="es-EC" sz="1200" b="0" kern="1200"/>
            <a:t>Es momento de </a:t>
          </a:r>
          <a:r>
            <a:rPr lang="es-EC" sz="1200" b="1" kern="1200"/>
            <a:t>evaluar tus gastos </a:t>
          </a:r>
          <a:r>
            <a:rPr lang="es-EC" sz="1200" b="0" kern="1200"/>
            <a:t>para identificar las razones por las que están gastando más dinero del que ingresa.</a:t>
          </a:r>
          <a:endParaRPr lang="es-EC" sz="1200" b="0" kern="1200" dirty="0"/>
        </a:p>
      </dsp:txBody>
      <dsp:txXfrm>
        <a:off x="984292" y="2522200"/>
        <a:ext cx="2250560" cy="1371732"/>
      </dsp:txXfrm>
    </dsp:sp>
    <dsp:sp modelId="{7D0BA349-BD6A-44FA-BAB5-928EE807BB4E}">
      <dsp:nvSpPr>
        <dsp:cNvPr id="0" name=""/>
        <dsp:cNvSpPr/>
      </dsp:nvSpPr>
      <dsp:spPr>
        <a:xfrm>
          <a:off x="977639" y="3893933"/>
          <a:ext cx="2263866" cy="60399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1" kern="1200" dirty="0"/>
            <a:t>NEGATIVO</a:t>
          </a:r>
        </a:p>
      </dsp:txBody>
      <dsp:txXfrm>
        <a:off x="977639" y="3893933"/>
        <a:ext cx="1594272" cy="603997"/>
      </dsp:txXfrm>
    </dsp:sp>
    <dsp:sp modelId="{895B5ACF-6199-45C6-BA41-D29CA789E4B7}">
      <dsp:nvSpPr>
        <dsp:cNvPr id="0" name=""/>
        <dsp:cNvSpPr/>
      </dsp:nvSpPr>
      <dsp:spPr>
        <a:xfrm>
          <a:off x="2547092" y="3989872"/>
          <a:ext cx="658592" cy="658592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F0685-4A24-D349-B5F8-B77A65204BE7}">
      <dsp:nvSpPr>
        <dsp:cNvPr id="0" name=""/>
        <dsp:cNvSpPr/>
      </dsp:nvSpPr>
      <dsp:spPr>
        <a:xfrm rot="10800000">
          <a:off x="883681" y="218"/>
          <a:ext cx="2973348" cy="53902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76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INGRESOS</a:t>
          </a:r>
        </a:p>
      </dsp:txBody>
      <dsp:txXfrm rot="10800000">
        <a:off x="1018436" y="218"/>
        <a:ext cx="2838593" cy="539022"/>
      </dsp:txXfrm>
    </dsp:sp>
    <dsp:sp modelId="{7D0C11C1-D92C-4445-A89E-89A1ECC5E33A}">
      <dsp:nvSpPr>
        <dsp:cNvPr id="0" name=""/>
        <dsp:cNvSpPr/>
      </dsp:nvSpPr>
      <dsp:spPr>
        <a:xfrm>
          <a:off x="614170" y="218"/>
          <a:ext cx="539022" cy="539022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1AA325-DFF5-2644-B227-F86401A321E6}">
      <dsp:nvSpPr>
        <dsp:cNvPr id="0" name=""/>
        <dsp:cNvSpPr/>
      </dsp:nvSpPr>
      <dsp:spPr>
        <a:xfrm rot="10800000">
          <a:off x="883681" y="700142"/>
          <a:ext cx="2973348" cy="539022"/>
        </a:xfrm>
        <a:prstGeom prst="homePlat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76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AHORROS</a:t>
          </a:r>
        </a:p>
      </dsp:txBody>
      <dsp:txXfrm rot="10800000">
        <a:off x="1018436" y="700142"/>
        <a:ext cx="2838593" cy="539022"/>
      </dsp:txXfrm>
    </dsp:sp>
    <dsp:sp modelId="{92730840-62B7-614B-9497-302395E2E17A}">
      <dsp:nvSpPr>
        <dsp:cNvPr id="0" name=""/>
        <dsp:cNvSpPr/>
      </dsp:nvSpPr>
      <dsp:spPr>
        <a:xfrm>
          <a:off x="614170" y="700142"/>
          <a:ext cx="539022" cy="539022"/>
        </a:xfrm>
        <a:prstGeom prst="ellipse">
          <a:avLst/>
        </a:prstGeom>
        <a:solidFill>
          <a:schemeClr val="accent5">
            <a:tint val="50000"/>
            <a:hueOff val="-2243214"/>
            <a:satOff val="-7649"/>
            <a:lumOff val="-127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CAA833-7999-154D-A18A-E2BDEE612769}">
      <dsp:nvSpPr>
        <dsp:cNvPr id="0" name=""/>
        <dsp:cNvSpPr/>
      </dsp:nvSpPr>
      <dsp:spPr>
        <a:xfrm rot="10800000">
          <a:off x="883681" y="1400067"/>
          <a:ext cx="2973348" cy="539022"/>
        </a:xfrm>
        <a:prstGeom prst="homePlat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76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GASTOS</a:t>
          </a:r>
        </a:p>
      </dsp:txBody>
      <dsp:txXfrm rot="10800000">
        <a:off x="1018436" y="1400067"/>
        <a:ext cx="2838593" cy="539022"/>
      </dsp:txXfrm>
    </dsp:sp>
    <dsp:sp modelId="{5FE32916-A8F2-3742-B83C-3DEA2956418B}">
      <dsp:nvSpPr>
        <dsp:cNvPr id="0" name=""/>
        <dsp:cNvSpPr/>
      </dsp:nvSpPr>
      <dsp:spPr>
        <a:xfrm>
          <a:off x="614170" y="1400067"/>
          <a:ext cx="539022" cy="539022"/>
        </a:xfrm>
        <a:prstGeom prst="ellipse">
          <a:avLst/>
        </a:prstGeom>
        <a:solidFill>
          <a:schemeClr val="accent5">
            <a:tint val="50000"/>
            <a:hueOff val="-4486427"/>
            <a:satOff val="-15298"/>
            <a:lumOff val="-254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806353-4A3B-3347-89DC-7E167626767D}">
      <dsp:nvSpPr>
        <dsp:cNvPr id="0" name=""/>
        <dsp:cNvSpPr/>
      </dsp:nvSpPr>
      <dsp:spPr>
        <a:xfrm rot="10800000">
          <a:off x="883681" y="2099991"/>
          <a:ext cx="2973348" cy="539022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76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SALDO</a:t>
          </a:r>
        </a:p>
      </dsp:txBody>
      <dsp:txXfrm rot="10800000">
        <a:off x="1018436" y="2099991"/>
        <a:ext cx="2838593" cy="539022"/>
      </dsp:txXfrm>
    </dsp:sp>
    <dsp:sp modelId="{49F759DF-707F-2C4C-B37E-06AECED7F57C}">
      <dsp:nvSpPr>
        <dsp:cNvPr id="0" name=""/>
        <dsp:cNvSpPr/>
      </dsp:nvSpPr>
      <dsp:spPr>
        <a:xfrm>
          <a:off x="614170" y="2099991"/>
          <a:ext cx="539022" cy="539022"/>
        </a:xfrm>
        <a:prstGeom prst="ellipse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AF8C1-2D11-4549-84B9-BFD63A580857}" type="datetimeFigureOut">
              <a:rPr lang="es-EC" smtClean="0"/>
              <a:t>13/3/23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6DAA8-BEAA-454A-A371-C21F61B695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00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F4E9-D1FF-411E-9B96-284E7EE0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E95CD-652B-48FF-9107-723C2AFB0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E53EE-E8BD-4799-9AD0-93C655D0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6CDB-FB17-4FA0-952B-44B61295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7971-D2F3-4100-9A13-E135B2C1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1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0603-F3B1-491C-98F5-01CE0C74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C9037-D27C-4910-8E93-6ED1F038E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3486-BF93-42FB-BC12-00624C35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53B6-F9AB-42AE-B517-8258EF42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F2958-C7DD-4C5D-9971-77EEF7CA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5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48137-AC15-458A-8FB9-85B6912C3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79A92-5FB3-44D5-8CA4-EE172A409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F1E27-FC08-451C-8CAB-F6238DB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134F-4CB8-442B-8BEB-CD185166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E0F4-A1A9-4055-8854-38624B2F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23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F4E9-D1FF-411E-9B96-284E7EE0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E95CD-652B-48FF-9107-723C2AFB0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E53EE-E8BD-4799-9AD0-93C655D0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6CDB-FB17-4FA0-952B-44B61295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7971-D2F3-4100-9A13-E135B2C1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27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1186-90A3-4DA2-9DDC-D82260F0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514B-644C-4B05-A65F-EB4A94F1F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9E4D7-9890-4D2A-A4A3-AE3EBC69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0AA7-275C-4E1E-A545-C627662D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ECE-99FD-45D3-8728-A34458F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0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A879-A8FB-4AD9-AD92-6FBF1403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BF56-8BF1-45E3-88C3-0001CD644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15E7-6898-4837-8CDE-57E4F50B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D6736-A7BD-46AC-9CE3-756BD7DF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0899F-7AEF-4370-892A-457E1F64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4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84E-057B-4C8A-A790-BE33FEC3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FA7F-A22B-47FC-AE49-95BE47738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F4BD6-3E7C-4B46-B6AD-BF92F601D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967B5-4749-430B-B036-37BEBC22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480A4-7ADB-4B78-9A60-41ABBC96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EF7C-6E7C-4DF1-AE13-86969112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9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AA76-5DE7-4EF9-9180-43B6C98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19B98-F8E8-4DD0-AECB-38F73672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55122-B2A8-42E4-8FCF-658277B8A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3032B-C71F-406A-A568-6ED7F45E9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77202-8A61-49AA-AAB9-AE41C0D2E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50719-21DD-4958-AA82-22895D61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C36D0-9FDA-429F-AA38-BCC7F276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CFC0C-D526-4202-9DDF-D86AAB49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7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79B9-3052-45E3-BA1F-5D83E139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EA970-4390-4E80-B57C-C51D70BB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EA6F6-15F5-4B7E-AE0F-AB907702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9D14E-A86F-4CBA-8C1E-DA127BE4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2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9C511-867D-4268-9EEE-1A92D25F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5BEC1-FC9B-4A76-889A-00C88770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0C310-21E9-44E9-BF3A-28198CA6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2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6FEF-C9E4-4EC9-9D14-5EE96BF5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E44E-9D3D-4C6A-94A1-85154354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784A-0346-433B-914E-17EA28DE7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D817A-9EF4-4A28-89AC-BF18675D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43C4-3C37-4B41-AB2A-7F5C1E6F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254CE-BE46-4731-B670-16EF8CE5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9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1186-90A3-4DA2-9DDC-D82260F0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514B-644C-4B05-A65F-EB4A94F1F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9E4D7-9890-4D2A-A4A3-AE3EBC69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0AA7-275C-4E1E-A545-C627662D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ECE-99FD-45D3-8728-A34458F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8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48C2-75F1-4EB7-A3AE-7892A003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3DE4E-FC93-42B5-BD6F-E1D25070B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3859F-F3F2-4752-9D0F-B577C81B1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6756B-C0BE-4298-A515-E2D1775A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FCC63-8376-4B78-B40F-53507DB5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C2A63-2D8B-418A-B475-8B23ECC0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88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0603-F3B1-491C-98F5-01CE0C74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C9037-D27C-4910-8E93-6ED1F038E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3486-BF93-42FB-BC12-00624C35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53B6-F9AB-42AE-B517-8258EF42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F2958-C7DD-4C5D-9971-77EEF7CA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6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48137-AC15-458A-8FB9-85B6912C3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79A92-5FB3-44D5-8CA4-EE172A409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F1E27-FC08-451C-8CAB-F6238DB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134F-4CB8-442B-8BEB-CD185166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E0F4-A1A9-4055-8854-38624B2F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84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F4E9-D1FF-411E-9B96-284E7EE0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E95CD-652B-48FF-9107-723C2AFB0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E53EE-E8BD-4799-9AD0-93C655D0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6CDB-FB17-4FA0-952B-44B61295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7971-D2F3-4100-9A13-E135B2C1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8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1186-90A3-4DA2-9DDC-D82260F0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514B-644C-4B05-A65F-EB4A94F1F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9E4D7-9890-4D2A-A4A3-AE3EBC69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0AA7-275C-4E1E-A545-C627662D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ECE-99FD-45D3-8728-A34458F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80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A879-A8FB-4AD9-AD92-6FBF1403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BF56-8BF1-45E3-88C3-0001CD644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15E7-6898-4837-8CDE-57E4F50B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D6736-A7BD-46AC-9CE3-756BD7DF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0899F-7AEF-4370-892A-457E1F64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19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84E-057B-4C8A-A790-BE33FEC3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FA7F-A22B-47FC-AE49-95BE47738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F4BD6-3E7C-4B46-B6AD-BF92F601D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967B5-4749-430B-B036-37BEBC22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480A4-7ADB-4B78-9A60-41ABBC96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EF7C-6E7C-4DF1-AE13-86969112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AA76-5DE7-4EF9-9180-43B6C98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19B98-F8E8-4DD0-AECB-38F73672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55122-B2A8-42E4-8FCF-658277B8A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3032B-C71F-406A-A568-6ED7F45E9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77202-8A61-49AA-AAB9-AE41C0D2E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50719-21DD-4958-AA82-22895D61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C36D0-9FDA-429F-AA38-BCC7F276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CFC0C-D526-4202-9DDF-D86AAB49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02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79B9-3052-45E3-BA1F-5D83E139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EA970-4390-4E80-B57C-C51D70BB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EA6F6-15F5-4B7E-AE0F-AB907702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9D14E-A86F-4CBA-8C1E-DA127BE4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6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9C511-867D-4268-9EEE-1A92D25F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5BEC1-FC9B-4A76-889A-00C88770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0C310-21E9-44E9-BF3A-28198CA6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A879-A8FB-4AD9-AD92-6FBF1403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BF56-8BF1-45E3-88C3-0001CD644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15E7-6898-4837-8CDE-57E4F50B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D6736-A7BD-46AC-9CE3-756BD7DF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0899F-7AEF-4370-892A-457E1F64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57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6FEF-C9E4-4EC9-9D14-5EE96BF5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E44E-9D3D-4C6A-94A1-85154354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784A-0346-433B-914E-17EA28DE7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D817A-9EF4-4A28-89AC-BF18675D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43C4-3C37-4B41-AB2A-7F5C1E6F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254CE-BE46-4731-B670-16EF8CE5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69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48C2-75F1-4EB7-A3AE-7892A003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3DE4E-FC93-42B5-BD6F-E1D25070B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3859F-F3F2-4752-9D0F-B577C81B1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6756B-C0BE-4298-A515-E2D1775A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FCC63-8376-4B78-B40F-53507DB5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C2A63-2D8B-418A-B475-8B23ECC0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88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0603-F3B1-491C-98F5-01CE0C74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C9037-D27C-4910-8E93-6ED1F038E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3486-BF93-42FB-BC12-00624C35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53B6-F9AB-42AE-B517-8258EF42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F2958-C7DD-4C5D-9971-77EEF7CA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48137-AC15-458A-8FB9-85B6912C3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79A92-5FB3-44D5-8CA4-EE172A409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F1E27-FC08-451C-8CAB-F6238DB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134F-4CB8-442B-8BEB-CD185166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E0F4-A1A9-4055-8854-38624B2F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5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84E-057B-4C8A-A790-BE33FEC3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FA7F-A22B-47FC-AE49-95BE47738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F4BD6-3E7C-4B46-B6AD-BF92F601D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967B5-4749-430B-B036-37BEBC22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480A4-7ADB-4B78-9A60-41ABBC96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EF7C-6E7C-4DF1-AE13-86969112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AA76-5DE7-4EF9-9180-43B6C98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19B98-F8E8-4DD0-AECB-38F73672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55122-B2A8-42E4-8FCF-658277B8A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3032B-C71F-406A-A568-6ED7F45E9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77202-8A61-49AA-AAB9-AE41C0D2E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50719-21DD-4958-AA82-22895D61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C36D0-9FDA-429F-AA38-BCC7F276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CFC0C-D526-4202-9DDF-D86AAB49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3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79B9-3052-45E3-BA1F-5D83E139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EA970-4390-4E80-B57C-C51D70BB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EA6F6-15F5-4B7E-AE0F-AB907702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9D14E-A86F-4CBA-8C1E-DA127BE4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4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9C511-867D-4268-9EEE-1A92D25F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5BEC1-FC9B-4A76-889A-00C88770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0C310-21E9-44E9-BF3A-28198CA6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9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6FEF-C9E4-4EC9-9D14-5EE96BF5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E44E-9D3D-4C6A-94A1-85154354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784A-0346-433B-914E-17EA28DE7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D817A-9EF4-4A28-89AC-BF18675D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43C4-3C37-4B41-AB2A-7F5C1E6F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254CE-BE46-4731-B670-16EF8CE5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8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48C2-75F1-4EB7-A3AE-7892A003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3DE4E-FC93-42B5-BD6F-E1D25070B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3859F-F3F2-4752-9D0F-B577C81B1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6756B-C0BE-4298-A515-E2D1775A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FCC63-8376-4B78-B40F-53507DB5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C2A63-2D8B-418A-B475-8B23ECC0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7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1175B-3112-445A-B6F2-18CB2B75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AB5D-BE09-4531-9C14-966261DD8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0658-1C07-4587-9A77-FFB61001A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48544-7C87-4644-8ABA-F7DFBD082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8ADA2-0AA4-4341-8644-F4B62BB5F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1175B-3112-445A-B6F2-18CB2B75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AB5D-BE09-4531-9C14-966261DD8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0658-1C07-4587-9A77-FFB61001A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48544-7C87-4644-8ABA-F7DFBD082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8ADA2-0AA4-4341-8644-F4B62BB5F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0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1175B-3112-445A-B6F2-18CB2B75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AB5D-BE09-4531-9C14-966261DD8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0658-1C07-4587-9A77-FFB61001A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BD06-AA4B-4F4E-9364-A8A2CD2CECD5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13/3/23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48544-7C87-4644-8ABA-F7DFBD082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8ADA2-0AA4-4341-8644-F4B62BB5F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5A96-FFD9-4E1A-BFFB-32633DCA769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3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diagramData" Target="../diagrams/data7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microsoft.com/office/2007/relationships/diagramDrawing" Target="../diagrams/drawing9.xml"/><Relationship Id="rId18" Type="http://schemas.openxmlformats.org/officeDocument/2006/relationships/image" Target="../media/image48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4.png"/><Relationship Id="rId12" Type="http://schemas.openxmlformats.org/officeDocument/2006/relationships/diagramColors" Target="../diagrams/colors9.xml"/><Relationship Id="rId17" Type="http://schemas.openxmlformats.org/officeDocument/2006/relationships/hyperlink" Target="http://flickr.com/photos/stevendepolo/10558405404" TargetMode="External"/><Relationship Id="rId2" Type="http://schemas.openxmlformats.org/officeDocument/2006/relationships/diagramData" Target="../diagrams/data8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8.xml"/><Relationship Id="rId11" Type="http://schemas.openxmlformats.org/officeDocument/2006/relationships/diagramQuickStyle" Target="../diagrams/quickStyle9.xml"/><Relationship Id="rId5" Type="http://schemas.openxmlformats.org/officeDocument/2006/relationships/diagramColors" Target="../diagrams/colors8.xml"/><Relationship Id="rId15" Type="http://schemas.openxmlformats.org/officeDocument/2006/relationships/hyperlink" Target="https://www.flickr.com/photos/stockcatalog/39151288024" TargetMode="External"/><Relationship Id="rId10" Type="http://schemas.openxmlformats.org/officeDocument/2006/relationships/diagramLayout" Target="../diagrams/layout9.xml"/><Relationship Id="rId19" Type="http://schemas.openxmlformats.org/officeDocument/2006/relationships/hyperlink" Target="https://www.flickr.com/photos/like_the_grand_canyon/5619582281" TargetMode="External"/><Relationship Id="rId4" Type="http://schemas.openxmlformats.org/officeDocument/2006/relationships/diagramQuickStyle" Target="../diagrams/quickStyle8.xml"/><Relationship Id="rId9" Type="http://schemas.openxmlformats.org/officeDocument/2006/relationships/diagramData" Target="../diagrams/data9.xml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0.xml"/><Relationship Id="rId11" Type="http://schemas.openxmlformats.org/officeDocument/2006/relationships/image" Target="../media/image45.sv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4.png"/><Relationship Id="rId4" Type="http://schemas.openxmlformats.org/officeDocument/2006/relationships/diagramQuickStyle" Target="../diagrams/quickStyle10.xml"/><Relationship Id="rId9" Type="http://schemas.openxmlformats.org/officeDocument/2006/relationships/hyperlink" Target="https://www.flickr.com/photos/stockcatalog/391512880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hyperlink" Target="https://edufinanciera.seps.gob.ec/saving" TargetMode="Externa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65.sv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svg"/><Relationship Id="rId11" Type="http://schemas.openxmlformats.org/officeDocument/2006/relationships/image" Target="../media/image64.png"/><Relationship Id="rId5" Type="http://schemas.openxmlformats.org/officeDocument/2006/relationships/image" Target="../media/image34.png"/><Relationship Id="rId10" Type="http://schemas.openxmlformats.org/officeDocument/2006/relationships/image" Target="../media/image63.svg"/><Relationship Id="rId4" Type="http://schemas.openxmlformats.org/officeDocument/2006/relationships/image" Target="../media/image29.sv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6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26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5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29" Type="http://schemas.microsoft.com/office/2007/relationships/diagramDrawing" Target="../diagrams/drawing1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11" Type="http://schemas.openxmlformats.org/officeDocument/2006/relationships/image" Target="../media/image72.png"/><Relationship Id="rId24" Type="http://schemas.openxmlformats.org/officeDocument/2006/relationships/image" Target="../media/image85.svg"/><Relationship Id="rId5" Type="http://schemas.openxmlformats.org/officeDocument/2006/relationships/diagramColors" Target="../diagrams/colors15.xml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diagramColors" Target="../diagrams/colors16.xml"/><Relationship Id="rId10" Type="http://schemas.openxmlformats.org/officeDocument/2006/relationships/image" Target="../media/image71.svg"/><Relationship Id="rId19" Type="http://schemas.openxmlformats.org/officeDocument/2006/relationships/image" Target="../media/image80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70.png"/><Relationship Id="rId14" Type="http://schemas.openxmlformats.org/officeDocument/2006/relationships/image" Target="../media/image75.svg"/><Relationship Id="rId22" Type="http://schemas.openxmlformats.org/officeDocument/2006/relationships/image" Target="../media/image83.svg"/><Relationship Id="rId27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cosede.gob.ec/conoce-tu-monto-de-cobertura/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miproximopaso.org/profile/summary/13-2031.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12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5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6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77A0063F-08F6-2573-E3BF-8BF67C3FFCD5}"/>
              </a:ext>
            </a:extLst>
          </p:cNvPr>
          <p:cNvSpPr txBox="1"/>
          <p:nvPr/>
        </p:nvSpPr>
        <p:spPr>
          <a:xfrm>
            <a:off x="1351884" y="3429000"/>
            <a:ext cx="5091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3600" b="1" dirty="0">
                <a:solidFill>
                  <a:srgbClr val="0056B8"/>
                </a:solidFill>
              </a:rPr>
              <a:t>GLOBAL MONEY WEEK</a:t>
            </a:r>
            <a:br>
              <a:rPr lang="es-EC" sz="3600" dirty="0">
                <a:solidFill>
                  <a:srgbClr val="0056B8"/>
                </a:solidFill>
              </a:rPr>
            </a:br>
            <a:r>
              <a:rPr lang="es-EC" sz="3600" b="1" dirty="0">
                <a:solidFill>
                  <a:srgbClr val="0056B8"/>
                </a:solidFill>
              </a:rPr>
              <a:t>SEPS - 2023</a:t>
            </a:r>
          </a:p>
        </p:txBody>
      </p:sp>
    </p:spTree>
    <p:extLst>
      <p:ext uri="{BB962C8B-B14F-4D97-AF65-F5344CB8AC3E}">
        <p14:creationId xmlns:p14="http://schemas.microsoft.com/office/powerpoint/2010/main" val="1355380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4">
            <a:extLst>
              <a:ext uri="{FF2B5EF4-FFF2-40B4-BE49-F238E27FC236}">
                <a16:creationId xmlns:a16="http://schemas.microsoft.com/office/drawing/2014/main" id="{703BCA22-8071-6AA4-D8A1-68B1AE9D40CB}"/>
              </a:ext>
            </a:extLst>
          </p:cNvPr>
          <p:cNvSpPr txBox="1"/>
          <p:nvPr/>
        </p:nvSpPr>
        <p:spPr>
          <a:xfrm>
            <a:off x="611156" y="2009916"/>
            <a:ext cx="3060000" cy="306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s-EC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Realizar una lista de todos los gastos mensuales que se producen en tu familia.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A8B5DB-6D41-3015-CE72-F66649E9949C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PASO 3. GASTOS / EGRESOS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72F537-F70E-1F22-0D63-A5CFBDF1228C}"/>
              </a:ext>
            </a:extLst>
          </p:cNvPr>
          <p:cNvGrpSpPr/>
          <p:nvPr/>
        </p:nvGrpSpPr>
        <p:grpSpPr>
          <a:xfrm>
            <a:off x="3207328" y="1328344"/>
            <a:ext cx="8128000" cy="4423145"/>
            <a:chOff x="3207328" y="1328344"/>
            <a:chExt cx="8128000" cy="4423145"/>
          </a:xfrm>
        </p:grpSpPr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8FD26D39-23B5-70F3-0A07-5F7D6DEEE8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83123368"/>
                </p:ext>
              </p:extLst>
            </p:nvPr>
          </p:nvGraphicFramePr>
          <p:xfrm>
            <a:off x="3207328" y="1328344"/>
            <a:ext cx="8128000" cy="44231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8" name="Graphic 17" descr="Lightbulb with solid fill">
              <a:extLst>
                <a:ext uri="{FF2B5EF4-FFF2-40B4-BE49-F238E27FC236}">
                  <a16:creationId xmlns:a16="http://schemas.microsoft.com/office/drawing/2014/main" id="{D1D29680-B793-839A-1ECB-6BB4D5260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376567" y="1590867"/>
              <a:ext cx="397783" cy="397783"/>
            </a:xfrm>
            <a:prstGeom prst="rect">
              <a:avLst/>
            </a:prstGeom>
          </p:spPr>
        </p:pic>
        <p:pic>
          <p:nvPicPr>
            <p:cNvPr id="19" name="Graphic 18" descr="Mop and bucket with solid fill">
              <a:extLst>
                <a:ext uri="{FF2B5EF4-FFF2-40B4-BE49-F238E27FC236}">
                  <a16:creationId xmlns:a16="http://schemas.microsoft.com/office/drawing/2014/main" id="{4EDBE603-1E92-5D57-87F1-E1AFDAC83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759339" y="2271351"/>
              <a:ext cx="397783" cy="397783"/>
            </a:xfrm>
            <a:prstGeom prst="rect">
              <a:avLst/>
            </a:prstGeom>
          </p:spPr>
        </p:pic>
        <p:pic>
          <p:nvPicPr>
            <p:cNvPr id="20" name="Graphic 19" descr="Home with solid fill">
              <a:extLst>
                <a:ext uri="{FF2B5EF4-FFF2-40B4-BE49-F238E27FC236}">
                  <a16:creationId xmlns:a16="http://schemas.microsoft.com/office/drawing/2014/main" id="{6FBE760F-E674-8944-18EE-8011A10F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929460" y="2983732"/>
              <a:ext cx="397783" cy="397783"/>
            </a:xfrm>
            <a:prstGeom prst="rect">
              <a:avLst/>
            </a:prstGeom>
          </p:spPr>
        </p:pic>
        <p:pic>
          <p:nvPicPr>
            <p:cNvPr id="21" name="Graphic 20" descr="Books with solid fill">
              <a:extLst>
                <a:ext uri="{FF2B5EF4-FFF2-40B4-BE49-F238E27FC236}">
                  <a16:creationId xmlns:a16="http://schemas.microsoft.com/office/drawing/2014/main" id="{39A5D51B-24A1-4798-6A6D-F7F0A017C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3929460" y="3685482"/>
              <a:ext cx="397783" cy="397783"/>
            </a:xfrm>
            <a:prstGeom prst="rect">
              <a:avLst/>
            </a:prstGeom>
          </p:spPr>
        </p:pic>
        <p:pic>
          <p:nvPicPr>
            <p:cNvPr id="22" name="Graphic 21" descr="Classroom with solid fill">
              <a:extLst>
                <a:ext uri="{FF2B5EF4-FFF2-40B4-BE49-F238E27FC236}">
                  <a16:creationId xmlns:a16="http://schemas.microsoft.com/office/drawing/2014/main" id="{88DF335F-86CD-C201-22E4-F9A18468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3759339" y="4365965"/>
              <a:ext cx="397783" cy="397783"/>
            </a:xfrm>
            <a:prstGeom prst="rect">
              <a:avLst/>
            </a:prstGeom>
          </p:spPr>
        </p:pic>
        <p:pic>
          <p:nvPicPr>
            <p:cNvPr id="23" name="Graphic 22" descr="Soccer ball with solid fill">
              <a:extLst>
                <a:ext uri="{FF2B5EF4-FFF2-40B4-BE49-F238E27FC236}">
                  <a16:creationId xmlns:a16="http://schemas.microsoft.com/office/drawing/2014/main" id="{7E0449F8-F229-A1A8-AA88-9479DD00F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3376567" y="5067714"/>
              <a:ext cx="397783" cy="397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07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">
            <a:extLst>
              <a:ext uri="{FF2B5EF4-FFF2-40B4-BE49-F238E27FC236}">
                <a16:creationId xmlns:a16="http://schemas.microsoft.com/office/drawing/2014/main" id="{A662BAE1-7B3A-BA1D-0BCF-13DB7CABEEF6}"/>
              </a:ext>
            </a:extLst>
          </p:cNvPr>
          <p:cNvSpPr txBox="1"/>
          <p:nvPr/>
        </p:nvSpPr>
        <p:spPr>
          <a:xfrm>
            <a:off x="432629" y="1223008"/>
            <a:ext cx="44712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Realizar un balance de tu presupuesto utilizando la siguiente fórmula.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03ED67-FC9D-DE7C-B74B-A1DD7DC4A057}"/>
              </a:ext>
            </a:extLst>
          </p:cNvPr>
          <p:cNvSpPr txBox="1"/>
          <p:nvPr/>
        </p:nvSpPr>
        <p:spPr>
          <a:xfrm>
            <a:off x="1285620" y="5137718"/>
            <a:ext cx="228138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Evaluar el balance del presupuesto:</a:t>
            </a:r>
          </a:p>
        </p:txBody>
      </p:sp>
      <p:graphicFrame>
        <p:nvGraphicFramePr>
          <p:cNvPr id="28" name="Diagrama 6">
            <a:extLst>
              <a:ext uri="{FF2B5EF4-FFF2-40B4-BE49-F238E27FC236}">
                <a16:creationId xmlns:a16="http://schemas.microsoft.com/office/drawing/2014/main" id="{CE052F92-646F-A90A-6C41-BE1FAAD6C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837420"/>
              </p:ext>
            </p:extLst>
          </p:nvPr>
        </p:nvGraphicFramePr>
        <p:xfrm>
          <a:off x="4382885" y="1866610"/>
          <a:ext cx="4219146" cy="465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Flecha abajo 7">
            <a:extLst>
              <a:ext uri="{FF2B5EF4-FFF2-40B4-BE49-F238E27FC236}">
                <a16:creationId xmlns:a16="http://schemas.microsoft.com/office/drawing/2014/main" id="{451C6AF0-5DFC-AE62-D404-39E6109BA3BD}"/>
              </a:ext>
            </a:extLst>
          </p:cNvPr>
          <p:cNvSpPr/>
          <p:nvPr/>
        </p:nvSpPr>
        <p:spPr>
          <a:xfrm>
            <a:off x="2645048" y="4817221"/>
            <a:ext cx="283827" cy="27006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0" name="Conector angular 8">
            <a:extLst>
              <a:ext uri="{FF2B5EF4-FFF2-40B4-BE49-F238E27FC236}">
                <a16:creationId xmlns:a16="http://schemas.microsoft.com/office/drawing/2014/main" id="{89D0F957-7A02-5F26-25E4-499FD85CE558}"/>
              </a:ext>
            </a:extLst>
          </p:cNvPr>
          <p:cNvCxnSpPr/>
          <p:nvPr/>
        </p:nvCxnSpPr>
        <p:spPr>
          <a:xfrm flipV="1">
            <a:off x="3697579" y="3595626"/>
            <a:ext cx="1498034" cy="1833359"/>
          </a:xfrm>
          <a:prstGeom prst="bentConnector3">
            <a:avLst/>
          </a:prstGeom>
          <a:ln w="28575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9">
            <a:extLst>
              <a:ext uri="{FF2B5EF4-FFF2-40B4-BE49-F238E27FC236}">
                <a16:creationId xmlns:a16="http://schemas.microsoft.com/office/drawing/2014/main" id="{6788B416-98D7-5D8A-B8A3-FC712E9206CA}"/>
              </a:ext>
            </a:extLst>
          </p:cNvPr>
          <p:cNvCxnSpPr/>
          <p:nvPr/>
        </p:nvCxnSpPr>
        <p:spPr>
          <a:xfrm>
            <a:off x="3711867" y="5481308"/>
            <a:ext cx="1471640" cy="609745"/>
          </a:xfrm>
          <a:prstGeom prst="bentConnector3">
            <a:avLst/>
          </a:prstGeom>
          <a:ln w="28575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CuadroTexto 11">
            <a:extLst>
              <a:ext uri="{FF2B5EF4-FFF2-40B4-BE49-F238E27FC236}">
                <a16:creationId xmlns:a16="http://schemas.microsoft.com/office/drawing/2014/main" id="{D6E32C5F-B4F4-DE2D-581A-D577CFB86F1C}"/>
              </a:ext>
            </a:extLst>
          </p:cNvPr>
          <p:cNvSpPr txBox="1"/>
          <p:nvPr/>
        </p:nvSpPr>
        <p:spPr>
          <a:xfrm>
            <a:off x="8005263" y="1219542"/>
            <a:ext cx="3749624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>
                <a:solidFill>
                  <a:srgbClr val="00597B"/>
                </a:solidFill>
              </a:defRPr>
            </a:lvl1pPr>
          </a:lstStyle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AJUSTES AL PRESUPUESTO</a:t>
            </a:r>
            <a:endParaRPr lang="es-EC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EC" dirty="0">
                <a:solidFill>
                  <a:schemeClr val="tx1"/>
                </a:solidFill>
              </a:rPr>
              <a:t>Al momento de ajustar tus gastos familiares, identifica que gastos puedes eliminar o por lo menos reducirlos para cumplir con tu presupuesto familiar.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FBB18-7B77-9683-6E55-0BCD4F519A0F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PASO 4. PRESUPUESTO</a:t>
            </a:r>
          </a:p>
        </p:txBody>
      </p:sp>
      <p:pic>
        <p:nvPicPr>
          <p:cNvPr id="34" name="Graphic 33" descr="Ant with solid fill">
            <a:extLst>
              <a:ext uri="{FF2B5EF4-FFF2-40B4-BE49-F238E27FC236}">
                <a16:creationId xmlns:a16="http://schemas.microsoft.com/office/drawing/2014/main" id="{057F9DA4-6F06-6CB7-4B55-CB519598F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5263" y="4118751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FE10207-F904-9231-EFE4-21B4048F5993}"/>
              </a:ext>
            </a:extLst>
          </p:cNvPr>
          <p:cNvGrpSpPr/>
          <p:nvPr/>
        </p:nvGrpSpPr>
        <p:grpSpPr>
          <a:xfrm>
            <a:off x="354947" y="1866610"/>
            <a:ext cx="4471201" cy="3119200"/>
            <a:chOff x="354947" y="1866610"/>
            <a:chExt cx="4471201" cy="3119200"/>
          </a:xfrm>
        </p:grpSpPr>
        <p:graphicFrame>
          <p:nvGraphicFramePr>
            <p:cNvPr id="36" name="Diagram 35">
              <a:extLst>
                <a:ext uri="{FF2B5EF4-FFF2-40B4-BE49-F238E27FC236}">
                  <a16:creationId xmlns:a16="http://schemas.microsoft.com/office/drawing/2014/main" id="{3CE6097B-F69E-2F6E-6202-58435AAA5B3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3746622"/>
                </p:ext>
              </p:extLst>
            </p:nvPr>
          </p:nvGraphicFramePr>
          <p:xfrm>
            <a:off x="354947" y="2106360"/>
            <a:ext cx="4471201" cy="2639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cxnSp>
          <p:nvCxnSpPr>
            <p:cNvPr id="37" name="Conector recto 4">
              <a:extLst>
                <a:ext uri="{FF2B5EF4-FFF2-40B4-BE49-F238E27FC236}">
                  <a16:creationId xmlns:a16="http://schemas.microsoft.com/office/drawing/2014/main" id="{B61C9CC6-0F40-FDFE-4F49-7B98AC7ABB4F}"/>
                </a:ext>
              </a:extLst>
            </p:cNvPr>
            <p:cNvCxnSpPr>
              <a:cxnSpLocks/>
            </p:cNvCxnSpPr>
            <p:nvPr/>
          </p:nvCxnSpPr>
          <p:spPr>
            <a:xfrm>
              <a:off x="900688" y="4130750"/>
              <a:ext cx="344802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CC2012-AF88-715A-E656-40F45107AECF}"/>
                </a:ext>
              </a:extLst>
            </p:cNvPr>
            <p:cNvSpPr txBox="1"/>
            <p:nvPr/>
          </p:nvSpPr>
          <p:spPr>
            <a:xfrm>
              <a:off x="921954" y="1866610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6000" b="1" dirty="0"/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C65985-D1DC-2668-28F2-290993E9FB64}"/>
                </a:ext>
              </a:extLst>
            </p:cNvPr>
            <p:cNvSpPr txBox="1"/>
            <p:nvPr/>
          </p:nvSpPr>
          <p:spPr>
            <a:xfrm>
              <a:off x="985056" y="2492952"/>
              <a:ext cx="5084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6000" b="1" dirty="0"/>
                <a:t>-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1971A8-E13F-07DF-43DF-1A2E6AFE71D6}"/>
                </a:ext>
              </a:extLst>
            </p:cNvPr>
            <p:cNvSpPr txBox="1"/>
            <p:nvPr/>
          </p:nvSpPr>
          <p:spPr>
            <a:xfrm>
              <a:off x="985056" y="3194701"/>
              <a:ext cx="5084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6000" b="1" dirty="0"/>
                <a:t>-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D09A57-6B15-C34A-3609-00E684E3D420}"/>
                </a:ext>
              </a:extLst>
            </p:cNvPr>
            <p:cNvSpPr txBox="1"/>
            <p:nvPr/>
          </p:nvSpPr>
          <p:spPr>
            <a:xfrm>
              <a:off x="921954" y="397014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6000" b="1" dirty="0"/>
                <a:t>=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F690CC7-96B3-85F7-2762-C89424748827}"/>
              </a:ext>
            </a:extLst>
          </p:cNvPr>
          <p:cNvSpPr txBox="1"/>
          <p:nvPr/>
        </p:nvSpPr>
        <p:spPr>
          <a:xfrm>
            <a:off x="8919663" y="3999135"/>
            <a:ext cx="1866217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CUIDADO</a:t>
            </a:r>
            <a:b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 los gastos</a:t>
            </a:r>
            <a:b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hormiga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53D7A17-1DA7-6F65-947E-0A6DE1480458}"/>
              </a:ext>
            </a:extLst>
          </p:cNvPr>
          <p:cNvSpPr>
            <a:spLocks noChangeAspect="1"/>
          </p:cNvSpPr>
          <p:nvPr/>
        </p:nvSpPr>
        <p:spPr>
          <a:xfrm>
            <a:off x="10910046" y="3279135"/>
            <a:ext cx="719999" cy="720000"/>
          </a:xfrm>
          <a:prstGeom prst="ellipse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5768264"/>
              <a:satOff val="-19669"/>
              <a:lumOff val="-3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5B18E7-99CB-FE3F-B8E6-5D412687D447}"/>
              </a:ext>
            </a:extLst>
          </p:cNvPr>
          <p:cNvSpPr>
            <a:spLocks noChangeAspect="1"/>
          </p:cNvSpPr>
          <p:nvPr/>
        </p:nvSpPr>
        <p:spPr>
          <a:xfrm>
            <a:off x="10910046" y="4177744"/>
            <a:ext cx="719999" cy="720000"/>
          </a:xfrm>
          <a:prstGeom prst="ellipse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5768264"/>
              <a:satOff val="-19669"/>
              <a:lumOff val="-3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3ACD41-AA04-CF06-4AF6-C100643D407C}"/>
              </a:ext>
            </a:extLst>
          </p:cNvPr>
          <p:cNvSpPr>
            <a:spLocks noChangeAspect="1"/>
          </p:cNvSpPr>
          <p:nvPr/>
        </p:nvSpPr>
        <p:spPr>
          <a:xfrm>
            <a:off x="10910046" y="5076353"/>
            <a:ext cx="719999" cy="720000"/>
          </a:xfrm>
          <a:prstGeom prst="ellipse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5768264"/>
              <a:satOff val="-19669"/>
              <a:lumOff val="-3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1883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2">
            <a:extLst>
              <a:ext uri="{FF2B5EF4-FFF2-40B4-BE49-F238E27FC236}">
                <a16:creationId xmlns:a16="http://schemas.microsoft.com/office/drawing/2014/main" id="{A71D71E9-DDA9-F2BA-C1DC-FCC5701F3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133325"/>
              </p:ext>
            </p:extLst>
          </p:nvPr>
        </p:nvGraphicFramePr>
        <p:xfrm>
          <a:off x="725954" y="1253154"/>
          <a:ext cx="6120000" cy="40320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DETALLE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MAYO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JUNIO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JULIO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(+) Ingresos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$900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$900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$900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(-) Ahorros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$100</a:t>
                      </a:r>
                      <a:endParaRPr lang="es-EC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$100</a:t>
                      </a:r>
                      <a:endParaRPr lang="es-EC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$100</a:t>
                      </a:r>
                      <a:endParaRPr lang="es-EC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(-) Gastos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$755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$800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$880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Deudas</a:t>
                      </a:r>
                      <a:endParaRPr lang="es-EC"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S195</a:t>
                      </a:r>
                      <a:endParaRPr lang="es-EC"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$195</a:t>
                      </a:r>
                      <a:endParaRPr lang="es-EC"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$195</a:t>
                      </a:r>
                      <a:endParaRPr lang="es-EC"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Vivienda (s</a:t>
                      </a:r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ervicios básicos)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Educación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Alimentación (víveres supermercado)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$200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$210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Transporte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$40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Vestimenta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$45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Salud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$20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Entretenimiento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$40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$75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(=) SALDO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$45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$0</a:t>
                      </a:r>
                      <a:endParaRPr lang="es-EC" sz="12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-$80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¡Felicidades!</a:t>
                      </a:r>
                      <a:endParaRPr lang="es-EC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¡Alerta!</a:t>
                      </a:r>
                      <a:endParaRPr lang="es-EC" sz="12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¡PELIGRO!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2" name="Imagen 9">
            <a:extLst>
              <a:ext uri="{FF2B5EF4-FFF2-40B4-BE49-F238E27FC236}">
                <a16:creationId xmlns:a16="http://schemas.microsoft.com/office/drawing/2014/main" id="{13CEC1D2-CD06-9E0F-D00C-2CD2ED3B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80" t="11573" r="28480" b="11573"/>
          <a:stretch/>
        </p:blipFill>
        <p:spPr>
          <a:xfrm>
            <a:off x="8313288" y="3107909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2">
            <a:extLst>
              <a:ext uri="{FF2B5EF4-FFF2-40B4-BE49-F238E27FC236}">
                <a16:creationId xmlns:a16="http://schemas.microsoft.com/office/drawing/2014/main" id="{A2EC6806-F4E5-7201-48D0-DB1FDE373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209" y="4676539"/>
            <a:ext cx="1780159" cy="1184615"/>
          </a:xfrm>
          <a:prstGeom prst="rect">
            <a:avLst/>
          </a:prstGeom>
        </p:spPr>
      </p:pic>
      <p:sp>
        <p:nvSpPr>
          <p:cNvPr id="17" name="CuadroTexto 13">
            <a:extLst>
              <a:ext uri="{FF2B5EF4-FFF2-40B4-BE49-F238E27FC236}">
                <a16:creationId xmlns:a16="http://schemas.microsoft.com/office/drawing/2014/main" id="{C133CCA9-56BE-058A-859D-305B26C591C8}"/>
              </a:ext>
            </a:extLst>
          </p:cNvPr>
          <p:cNvSpPr txBox="1"/>
          <p:nvPr/>
        </p:nvSpPr>
        <p:spPr>
          <a:xfrm>
            <a:off x="7453005" y="1253154"/>
            <a:ext cx="3160567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No olvides registrar tus gastos!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18" name="CuadroTexto 15">
            <a:extLst>
              <a:ext uri="{FF2B5EF4-FFF2-40B4-BE49-F238E27FC236}">
                <a16:creationId xmlns:a16="http://schemas.microsoft.com/office/drawing/2014/main" id="{95C7FEF0-436E-4E1E-7342-2620AFBA4DE7}"/>
              </a:ext>
            </a:extLst>
          </p:cNvPr>
          <p:cNvSpPr txBox="1"/>
          <p:nvPr/>
        </p:nvSpPr>
        <p:spPr>
          <a:xfrm>
            <a:off x="7234453" y="2270554"/>
            <a:ext cx="359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Puedes ayudarte de herramientas digitales o aplicaciones:</a:t>
            </a:r>
            <a:endParaRPr lang="es-EC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9ED1C-6F92-EFCC-2D71-B5F165DE76DA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CONSIDERACIONES DEL PRESUPUESTO</a:t>
            </a:r>
          </a:p>
        </p:txBody>
      </p:sp>
    </p:spTree>
    <p:extLst>
      <p:ext uri="{BB962C8B-B14F-4D97-AF65-F5344CB8AC3E}">
        <p14:creationId xmlns:p14="http://schemas.microsoft.com/office/powerpoint/2010/main" val="407222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1">
            <a:extLst>
              <a:ext uri="{FF2B5EF4-FFF2-40B4-BE49-F238E27FC236}">
                <a16:creationId xmlns:a16="http://schemas.microsoft.com/office/drawing/2014/main" id="{B04E02B0-44F6-3F44-A250-357DE57536FC}"/>
              </a:ext>
            </a:extLst>
          </p:cNvPr>
          <p:cNvSpPr/>
          <p:nvPr/>
        </p:nvSpPr>
        <p:spPr>
          <a:xfrm>
            <a:off x="447966" y="1872475"/>
            <a:ext cx="4328750" cy="2143857"/>
          </a:xfrm>
          <a:prstGeom prst="roundRect">
            <a:avLst>
              <a:gd name="adj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Son aquellos gastos que se realizan sin pensar y </a:t>
            </a:r>
            <a:r>
              <a:rPr lang="es-MX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generalmente los hacemos por impulso</a:t>
            </a:r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 Por ser de precio pequeño (de ahí lo de hormiga). </a:t>
            </a:r>
            <a:r>
              <a:rPr lang="es-MX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Si se suman todos los gastos hormiga resultan cantidades considerables</a:t>
            </a:r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es-419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1DD62AF-1392-330B-1ECC-AFD0F763C211}"/>
              </a:ext>
            </a:extLst>
          </p:cNvPr>
          <p:cNvSpPr txBox="1"/>
          <p:nvPr/>
        </p:nvSpPr>
        <p:spPr>
          <a:xfrm>
            <a:off x="2833976" y="1183935"/>
            <a:ext cx="652404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Calibri"/>
              </a:rPr>
              <a:t>¡CUIDADO CON LOS GASTOS HORMIGA!</a:t>
            </a:r>
          </a:p>
        </p:txBody>
      </p:sp>
      <p:graphicFrame>
        <p:nvGraphicFramePr>
          <p:cNvPr id="10" name="Diagrama 3">
            <a:extLst>
              <a:ext uri="{FF2B5EF4-FFF2-40B4-BE49-F238E27FC236}">
                <a16:creationId xmlns:a16="http://schemas.microsoft.com/office/drawing/2014/main" id="{01678A22-3967-1E61-83D2-AF8938D63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8716852"/>
              </p:ext>
            </p:extLst>
          </p:nvPr>
        </p:nvGraphicFramePr>
        <p:xfrm>
          <a:off x="5219987" y="1782560"/>
          <a:ext cx="6524048" cy="2787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ángulo 4">
            <a:extLst>
              <a:ext uri="{FF2B5EF4-FFF2-40B4-BE49-F238E27FC236}">
                <a16:creationId xmlns:a16="http://schemas.microsoft.com/office/drawing/2014/main" id="{9CD51B5A-6453-F808-51CB-230FADA52ACE}"/>
              </a:ext>
            </a:extLst>
          </p:cNvPr>
          <p:cNvSpPr/>
          <p:nvPr/>
        </p:nvSpPr>
        <p:spPr>
          <a:xfrm>
            <a:off x="447967" y="4877611"/>
            <a:ext cx="4061636" cy="86241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Identifica cuáles son tus gastos hormiga y asígnales un presupuesto máximo cada mes para controlarlos.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2C46E7A-3B66-0309-31F9-6E1A00207AE1}"/>
              </a:ext>
            </a:extLst>
          </p:cNvPr>
          <p:cNvSpPr txBox="1"/>
          <p:nvPr/>
        </p:nvSpPr>
        <p:spPr>
          <a:xfrm>
            <a:off x="447966" y="4278986"/>
            <a:ext cx="406163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56B8"/>
                </a:solidFill>
                <a:latin typeface="Century Gothic" panose="020B0502020202020204" pitchFamily="34" charset="0"/>
                <a:cs typeface="Calibri"/>
              </a:rPr>
              <a:t>¿Cómo puedo evitarlos?</a:t>
            </a:r>
          </a:p>
        </p:txBody>
      </p:sp>
      <p:pic>
        <p:nvPicPr>
          <p:cNvPr id="13" name="Imagen 6">
            <a:extLst>
              <a:ext uri="{FF2B5EF4-FFF2-40B4-BE49-F238E27FC236}">
                <a16:creationId xmlns:a16="http://schemas.microsoft.com/office/drawing/2014/main" id="{FC248288-1595-7E3E-A0D8-7BD8BB48E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37" y="4795510"/>
            <a:ext cx="4476307" cy="102072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5E1E8C-B175-5F1D-515C-AF051418B140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GASTOS HORMIGA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6CAE68-2DAE-E947-24A6-C7BA020B9EA0}"/>
              </a:ext>
            </a:extLst>
          </p:cNvPr>
          <p:cNvSpPr/>
          <p:nvPr/>
        </p:nvSpPr>
        <p:spPr>
          <a:xfrm>
            <a:off x="5219987" y="4657872"/>
            <a:ext cx="1296003" cy="1296005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5768264"/>
              <a:satOff val="-19669"/>
              <a:lumOff val="-3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Graphic 15" descr="Ant with solid fill">
            <a:extLst>
              <a:ext uri="{FF2B5EF4-FFF2-40B4-BE49-F238E27FC236}">
                <a16:creationId xmlns:a16="http://schemas.microsoft.com/office/drawing/2014/main" id="{1F5FB03B-D64D-A9AF-F148-94B5C3E00B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58025" y="1183934"/>
            <a:ext cx="461666" cy="461666"/>
          </a:xfrm>
          <a:prstGeom prst="rect">
            <a:avLst/>
          </a:prstGeom>
        </p:spPr>
      </p:pic>
      <p:pic>
        <p:nvPicPr>
          <p:cNvPr id="17" name="Graphic 16" descr="Ant with solid fill">
            <a:extLst>
              <a:ext uri="{FF2B5EF4-FFF2-40B4-BE49-F238E27FC236}">
                <a16:creationId xmlns:a16="http://schemas.microsoft.com/office/drawing/2014/main" id="{F6285F9E-57BC-40A3-AECB-A69AD64497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72309" y="1183934"/>
            <a:ext cx="461666" cy="46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C7CE07-3892-46B8-B56C-03936A782CAF}"/>
              </a:ext>
            </a:extLst>
          </p:cNvPr>
          <p:cNvGrpSpPr/>
          <p:nvPr/>
        </p:nvGrpSpPr>
        <p:grpSpPr>
          <a:xfrm>
            <a:off x="5347751" y="1045555"/>
            <a:ext cx="5897463" cy="4980688"/>
            <a:chOff x="5347751" y="1045555"/>
            <a:chExt cx="5897463" cy="4980688"/>
          </a:xfrm>
        </p:grpSpPr>
        <p:pic>
          <p:nvPicPr>
            <p:cNvPr id="8" name="Picture 7" descr="A picture containing text, electronics, monitor, display&#10;&#10;Description automatically generated">
              <a:extLst>
                <a:ext uri="{FF2B5EF4-FFF2-40B4-BE49-F238E27FC236}">
                  <a16:creationId xmlns:a16="http://schemas.microsoft.com/office/drawing/2014/main" id="{BFB8D912-3D5C-E9D3-A68A-A6DFE12E0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7751" y="1045555"/>
              <a:ext cx="5897463" cy="4980688"/>
            </a:xfrm>
            <a:prstGeom prst="rect">
              <a:avLst/>
            </a:prstGeom>
          </p:spPr>
        </p:pic>
        <p:pic>
          <p:nvPicPr>
            <p:cNvPr id="9" name="Imagen 4">
              <a:extLst>
                <a:ext uri="{FF2B5EF4-FFF2-40B4-BE49-F238E27FC236}">
                  <a16:creationId xmlns:a16="http://schemas.microsoft.com/office/drawing/2014/main" id="{0C457D02-FFD6-2854-0ACA-B983445D4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8377" y="1358510"/>
              <a:ext cx="5260228" cy="299020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A109C9-493C-6DBB-3DD1-EC7605910A4E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PRÁCTICA: SIMULADOR DE PRESUPUESTO</a:t>
            </a: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id="{D170AA2B-1BD8-5ED5-BDF7-26BC9D152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54" y="1284080"/>
            <a:ext cx="1809650" cy="45036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2231E421-5799-1613-A6F6-90C74E1E21C5}"/>
              </a:ext>
            </a:extLst>
          </p:cNvPr>
          <p:cNvSpPr txBox="1"/>
          <p:nvPr/>
        </p:nvSpPr>
        <p:spPr>
          <a:xfrm>
            <a:off x="2602063" y="5350780"/>
            <a:ext cx="417787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ea typeface="Verdana" pitchFamily="34" charset="0"/>
                <a:cs typeface="Verdana" pitchFamily="34" charset="0"/>
                <a:hlinkClick r:id="rId5"/>
              </a:rPr>
              <a:t>edufinanciera.seps.gob.ec</a:t>
            </a:r>
            <a:endParaRPr lang="es-MX" sz="2400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7D56EF-720F-A374-048C-BF32FAE9D655}"/>
              </a:ext>
            </a:extLst>
          </p:cNvPr>
          <p:cNvGrpSpPr/>
          <p:nvPr/>
        </p:nvGrpSpPr>
        <p:grpSpPr>
          <a:xfrm>
            <a:off x="2667378" y="1083791"/>
            <a:ext cx="3197846" cy="4163228"/>
            <a:chOff x="2667378" y="770279"/>
            <a:chExt cx="3197846" cy="41632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A44503-266E-480E-8245-47EB72620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7378" y="770279"/>
              <a:ext cx="3197846" cy="407946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0D024E-4D27-D62B-44D0-0B9DE5D96A0F}"/>
                </a:ext>
              </a:extLst>
            </p:cNvPr>
            <p:cNvSpPr/>
            <p:nvPr/>
          </p:nvSpPr>
          <p:spPr>
            <a:xfrm>
              <a:off x="2975277" y="4849748"/>
              <a:ext cx="1857019" cy="8375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85243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0F01AC-CB2E-C444-9272-DDC2079020C7}"/>
              </a:ext>
            </a:extLst>
          </p:cNvPr>
          <p:cNvSpPr txBox="1"/>
          <p:nvPr/>
        </p:nvSpPr>
        <p:spPr>
          <a:xfrm>
            <a:off x="349074" y="2274838"/>
            <a:ext cx="1149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7200" spc="300" dirty="0">
                <a:solidFill>
                  <a:schemeClr val="accent6">
                    <a:lumMod val="75000"/>
                  </a:schemeClr>
                </a:solidFill>
              </a:rPr>
              <a:t>2. EL CRÉDITO Y EL</a:t>
            </a:r>
            <a:br>
              <a:rPr lang="es-419" sz="7200" spc="3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419" sz="7200" spc="300" dirty="0">
                <a:solidFill>
                  <a:schemeClr val="accent6">
                    <a:lumMod val="75000"/>
                  </a:schemeClr>
                </a:solidFill>
              </a:rPr>
              <a:t>SOBREENDEUDAMIENTO</a:t>
            </a:r>
          </a:p>
        </p:txBody>
      </p:sp>
    </p:spTree>
    <p:extLst>
      <p:ext uri="{BB962C8B-B14F-4D97-AF65-F5344CB8AC3E}">
        <p14:creationId xmlns:p14="http://schemas.microsoft.com/office/powerpoint/2010/main" val="91171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2">
            <a:extLst>
              <a:ext uri="{FF2B5EF4-FFF2-40B4-BE49-F238E27FC236}">
                <a16:creationId xmlns:a16="http://schemas.microsoft.com/office/drawing/2014/main" id="{D38CBA75-07D6-4518-9B86-EA3459415434}"/>
              </a:ext>
            </a:extLst>
          </p:cNvPr>
          <p:cNvGrpSpPr/>
          <p:nvPr/>
        </p:nvGrpSpPr>
        <p:grpSpPr>
          <a:xfrm>
            <a:off x="543575" y="1016933"/>
            <a:ext cx="11104846" cy="2400658"/>
            <a:chOff x="182277" y="832268"/>
            <a:chExt cx="11104846" cy="2400658"/>
          </a:xfrm>
        </p:grpSpPr>
        <p:sp>
          <p:nvSpPr>
            <p:cNvPr id="17" name="Rectángulo redondeado 8">
              <a:extLst>
                <a:ext uri="{FF2B5EF4-FFF2-40B4-BE49-F238E27FC236}">
                  <a16:creationId xmlns:a16="http://schemas.microsoft.com/office/drawing/2014/main" id="{CE78E8DD-35D0-97E7-CDE6-84D0B28F1A4A}"/>
                </a:ext>
              </a:extLst>
            </p:cNvPr>
            <p:cNvSpPr/>
            <p:nvPr/>
          </p:nvSpPr>
          <p:spPr>
            <a:xfrm>
              <a:off x="182277" y="1293933"/>
              <a:ext cx="4808824" cy="1477328"/>
            </a:xfrm>
            <a:prstGeom prst="roundRect">
              <a:avLst>
                <a:gd name="adj" fmla="val 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just"/>
              <a:r>
                <a:rPr lang="es-MX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Es una </a:t>
              </a:r>
              <a:r>
                <a:rPr lang="es-MX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operación que se paga a futuro </a:t>
              </a:r>
              <a:r>
                <a:rPr lang="es-MX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puede ser por cuotas o en un solo pago. Por el dinero que una parte otorga a otra se paga un interés que compensa a quien lo presta.</a:t>
              </a:r>
              <a:endParaRPr lang="es-EC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ctángulo redondeado 8">
              <a:extLst>
                <a:ext uri="{FF2B5EF4-FFF2-40B4-BE49-F238E27FC236}">
                  <a16:creationId xmlns:a16="http://schemas.microsoft.com/office/drawing/2014/main" id="{8CCCB2BB-09B8-32F4-1289-31D1F18883D3}"/>
                </a:ext>
              </a:extLst>
            </p:cNvPr>
            <p:cNvSpPr/>
            <p:nvPr/>
          </p:nvSpPr>
          <p:spPr>
            <a:xfrm>
              <a:off x="5544852" y="2309596"/>
              <a:ext cx="5742271" cy="92333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419" b="1" u="sng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Deudor</a:t>
              </a:r>
              <a:r>
                <a:rPr lang="es-419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: </a:t>
              </a:r>
              <a: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Es la persona que recibe el dinero o los bienes prestados, por el cual deberá pagar un interés por el tiempo que dure el crédito.</a:t>
              </a:r>
            </a:p>
          </p:txBody>
        </p:sp>
        <p:sp>
          <p:nvSpPr>
            <p:cNvPr id="19" name="Rectángulo redondeado 8">
              <a:extLst>
                <a:ext uri="{FF2B5EF4-FFF2-40B4-BE49-F238E27FC236}">
                  <a16:creationId xmlns:a16="http://schemas.microsoft.com/office/drawing/2014/main" id="{4FA3DE33-EA97-1D8F-719E-CF78D78FE19B}"/>
                </a:ext>
              </a:extLst>
            </p:cNvPr>
            <p:cNvSpPr/>
            <p:nvPr/>
          </p:nvSpPr>
          <p:spPr>
            <a:xfrm>
              <a:off x="5544853" y="832268"/>
              <a:ext cx="5742270" cy="92333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419" b="1" u="sng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Acreedor</a:t>
              </a:r>
              <a:r>
                <a:rPr lang="es-419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: </a:t>
              </a:r>
              <a: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Es la persona o entidad que presta</a:t>
              </a:r>
              <a:b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y puede ser una entidad financiera</a:t>
              </a:r>
              <a:b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s-419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 una casa comercial.</a:t>
              </a:r>
            </a:p>
          </p:txBody>
        </p:sp>
        <p:cxnSp>
          <p:nvCxnSpPr>
            <p:cNvPr id="20" name="Connector: Elbow 15">
              <a:extLst>
                <a:ext uri="{FF2B5EF4-FFF2-40B4-BE49-F238E27FC236}">
                  <a16:creationId xmlns:a16="http://schemas.microsoft.com/office/drawing/2014/main" id="{22216809-36C6-5C35-C9FF-A6FB4DD24E86}"/>
                </a:ext>
              </a:extLst>
            </p:cNvPr>
            <p:cNvCxnSpPr>
              <a:cxnSpLocks/>
              <a:stCxn id="17" idx="3"/>
              <a:endCxn id="19" idx="1"/>
            </p:cNvCxnSpPr>
            <p:nvPr/>
          </p:nvCxnSpPr>
          <p:spPr>
            <a:xfrm flipV="1">
              <a:off x="4991101" y="1293933"/>
              <a:ext cx="553752" cy="73866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17">
              <a:extLst>
                <a:ext uri="{FF2B5EF4-FFF2-40B4-BE49-F238E27FC236}">
                  <a16:creationId xmlns:a16="http://schemas.microsoft.com/office/drawing/2014/main" id="{F5468BB3-0F56-EE9A-59DD-F26BA61668C1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>
            <a:xfrm>
              <a:off x="4991101" y="2032597"/>
              <a:ext cx="553751" cy="73866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C05295-1959-9B6C-61D9-0B272AA57DA9}"/>
              </a:ext>
            </a:extLst>
          </p:cNvPr>
          <p:cNvSpPr txBox="1"/>
          <p:nvPr/>
        </p:nvSpPr>
        <p:spPr>
          <a:xfrm>
            <a:off x="2615642" y="3672265"/>
            <a:ext cx="6960717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2000" b="1">
                <a:solidFill>
                  <a:srgbClr val="0056B8"/>
                </a:solidFill>
                <a:latin typeface="Century Gothic" panose="020B0502020202020204" pitchFamily="34" charset="0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¿Cuál es la diferencia entre el AHORRO y el CRÉDITO?</a:t>
            </a:r>
            <a:endParaRPr lang="es-EC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146E42-11CE-5A59-D5AD-0F30F70F153D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¿QUÉ ES EL CRÉDITO?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DBD23-001A-D54E-FDF7-C0CBE39B789B}"/>
              </a:ext>
            </a:extLst>
          </p:cNvPr>
          <p:cNvSpPr txBox="1"/>
          <p:nvPr/>
        </p:nvSpPr>
        <p:spPr>
          <a:xfrm>
            <a:off x="1830593" y="4210210"/>
            <a:ext cx="3441431" cy="117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s-419" sz="1800" b="1" dirty="0"/>
              <a:t>No utilizar mis recursos hoy </a:t>
            </a:r>
            <a:r>
              <a:rPr lang="es-419" sz="1800" dirty="0"/>
              <a:t>para usarlos en algún momento del futuro.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BD7E45-9ABB-66E4-8E5B-7BF01B7A9E4D}"/>
              </a:ext>
            </a:extLst>
          </p:cNvPr>
          <p:cNvSpPr txBox="1"/>
          <p:nvPr/>
        </p:nvSpPr>
        <p:spPr>
          <a:xfrm>
            <a:off x="6919975" y="4210210"/>
            <a:ext cx="3441432" cy="117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s-419" sz="1800" b="1" dirty="0">
                <a:solidFill>
                  <a:schemeClr val="tx1"/>
                </a:solidFill>
              </a:rPr>
              <a:t>Utilizar los recursos prestados hoy</a:t>
            </a:r>
            <a:r>
              <a:rPr lang="es-419" sz="1800" dirty="0">
                <a:solidFill>
                  <a:schemeClr val="tx1"/>
                </a:solidFill>
              </a:rPr>
              <a:t>, con el compromiso de ir </a:t>
            </a:r>
            <a:r>
              <a:rPr lang="es-419" sz="1800" b="1" dirty="0">
                <a:solidFill>
                  <a:schemeClr val="tx1"/>
                </a:solidFill>
              </a:rPr>
              <a:t>pagando periódicamente</a:t>
            </a:r>
            <a:br>
              <a:rPr lang="es-419" sz="1800" b="1" dirty="0">
                <a:solidFill>
                  <a:schemeClr val="tx1"/>
                </a:solidFill>
              </a:rPr>
            </a:br>
            <a:r>
              <a:rPr lang="es-419" sz="1800" dirty="0">
                <a:solidFill>
                  <a:schemeClr val="tx1"/>
                </a:solidFill>
              </a:rPr>
              <a:t>en el futuro.</a:t>
            </a:r>
          </a:p>
        </p:txBody>
      </p:sp>
      <p:pic>
        <p:nvPicPr>
          <p:cNvPr id="26" name="Graphic 25" descr="Piggy Bank with solid fill">
            <a:extLst>
              <a:ext uri="{FF2B5EF4-FFF2-40B4-BE49-F238E27FC236}">
                <a16:creationId xmlns:a16="http://schemas.microsoft.com/office/drawing/2014/main" id="{C7317B53-4255-7111-6F2A-EFBDCD79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4110" y="5358290"/>
            <a:ext cx="914400" cy="914400"/>
          </a:xfrm>
          <a:prstGeom prst="rect">
            <a:avLst/>
          </a:prstGeom>
        </p:spPr>
      </p:pic>
      <p:pic>
        <p:nvPicPr>
          <p:cNvPr id="27" name="Graphic 26" descr="Credit card with solid fill">
            <a:extLst>
              <a:ext uri="{FF2B5EF4-FFF2-40B4-BE49-F238E27FC236}">
                <a16:creationId xmlns:a16="http://schemas.microsoft.com/office/drawing/2014/main" id="{8082859D-ECDC-4A0C-0C97-81569A33A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3491" y="53582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0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10491F-D747-EB21-30CF-5ABD96110B86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TASA ACTIVA</a:t>
            </a: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A0EF8D2D-FEE7-6AEC-08A0-228B696F8DF0}"/>
              </a:ext>
            </a:extLst>
          </p:cNvPr>
          <p:cNvSpPr txBox="1"/>
          <p:nvPr/>
        </p:nvSpPr>
        <p:spPr>
          <a:xfrm>
            <a:off x="6340565" y="1646704"/>
            <a:ext cx="4848273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el porcentaje que las personas</a:t>
            </a:r>
          </a:p>
          <a:p>
            <a:pPr algn="ctr"/>
            <a:r>
              <a:rPr lang="es-E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pagan a las instituciones financieras por usar el dinero prestado.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FF103-8DC3-0726-FF4F-E853F9E67B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8" y="1375071"/>
            <a:ext cx="4848273" cy="29026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8ED1220-E7AF-7419-54CA-635CAD816022}"/>
              </a:ext>
            </a:extLst>
          </p:cNvPr>
          <p:cNvGrpSpPr/>
          <p:nvPr/>
        </p:nvGrpSpPr>
        <p:grpSpPr>
          <a:xfrm>
            <a:off x="6943234" y="3087674"/>
            <a:ext cx="3600887" cy="1364508"/>
            <a:chOff x="6847541" y="3863851"/>
            <a:chExt cx="3600887" cy="1364508"/>
          </a:xfrm>
        </p:grpSpPr>
        <p:sp>
          <p:nvSpPr>
            <p:cNvPr id="22" name="CuadroTexto 9">
              <a:extLst>
                <a:ext uri="{FF2B5EF4-FFF2-40B4-BE49-F238E27FC236}">
                  <a16:creationId xmlns:a16="http://schemas.microsoft.com/office/drawing/2014/main" id="{6EB1619A-594D-AA5C-40E3-7A216C5A3865}"/>
                </a:ext>
              </a:extLst>
            </p:cNvPr>
            <p:cNvSpPr txBox="1"/>
            <p:nvPr/>
          </p:nvSpPr>
          <p:spPr>
            <a:xfrm>
              <a:off x="8212049" y="4038274"/>
              <a:ext cx="2236379" cy="923330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Tasa activa</a:t>
              </a:r>
              <a:r>
                <a:rPr lang="es-ES" dirty="0"/>
                <a:t>:</a:t>
              </a:r>
              <a:br>
                <a:rPr lang="es-ES" dirty="0"/>
              </a:br>
              <a:r>
                <a:rPr lang="es-ES" dirty="0"/>
                <a:t>Los valores oscilan entre</a:t>
              </a:r>
              <a:r>
                <a:rPr lang="es-ES" b="1" dirty="0"/>
                <a:t> 8 y 21%</a:t>
              </a:r>
            </a:p>
          </p:txBody>
        </p:sp>
        <p:pic>
          <p:nvPicPr>
            <p:cNvPr id="23" name="Graphic 22" descr="Mortgage with solid fill">
              <a:extLst>
                <a:ext uri="{FF2B5EF4-FFF2-40B4-BE49-F238E27FC236}">
                  <a16:creationId xmlns:a16="http://schemas.microsoft.com/office/drawing/2014/main" id="{D7B373A0-37A9-9B2E-E48C-C51A7B812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7541" y="3863851"/>
              <a:ext cx="1364508" cy="13645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D612D8-D49C-B47B-28B9-4DB33620B0F8}"/>
              </a:ext>
            </a:extLst>
          </p:cNvPr>
          <p:cNvGrpSpPr/>
          <p:nvPr/>
        </p:nvGrpSpPr>
        <p:grpSpPr>
          <a:xfrm>
            <a:off x="2619043" y="4478763"/>
            <a:ext cx="6953913" cy="1545079"/>
            <a:chOff x="2619043" y="4478763"/>
            <a:chExt cx="6953913" cy="15450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974A8B-DA05-4140-5E94-CD13B9812DA5}"/>
                </a:ext>
              </a:extLst>
            </p:cNvPr>
            <p:cNvGrpSpPr/>
            <p:nvPr/>
          </p:nvGrpSpPr>
          <p:grpSpPr>
            <a:xfrm>
              <a:off x="2619043" y="5053937"/>
              <a:ext cx="6953913" cy="969905"/>
              <a:chOff x="4654890" y="3839132"/>
              <a:chExt cx="6953913" cy="969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tángulo 18">
                <a:extLst>
                  <a:ext uri="{FF2B5EF4-FFF2-40B4-BE49-F238E27FC236}">
                    <a16:creationId xmlns:a16="http://schemas.microsoft.com/office/drawing/2014/main" id="{0E9A0F39-75EF-242E-8080-3B93D01734F4}"/>
                  </a:ext>
                </a:extLst>
              </p:cNvPr>
              <p:cNvSpPr/>
              <p:nvPr/>
            </p:nvSpPr>
            <p:spPr>
              <a:xfrm>
                <a:off x="4654890" y="3839132"/>
                <a:ext cx="1616508" cy="9699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>
                    <a:solidFill>
                      <a:schemeClr val="tx1"/>
                    </a:solidFill>
                  </a:rPr>
                  <a:t>Inmobiliario </a:t>
                </a:r>
              </a:p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kern="1200" dirty="0">
                    <a:solidFill>
                      <a:schemeClr val="tx1"/>
                    </a:solidFill>
                  </a:rPr>
                  <a:t>Max 10%</a:t>
                </a:r>
                <a:endParaRPr lang="es-EC" sz="16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ángulo 17">
                <a:extLst>
                  <a:ext uri="{FF2B5EF4-FFF2-40B4-BE49-F238E27FC236}">
                    <a16:creationId xmlns:a16="http://schemas.microsoft.com/office/drawing/2014/main" id="{A3FEABCA-12A0-60CA-9B3F-371A678AA4C0}"/>
                  </a:ext>
                </a:extLst>
              </p:cNvPr>
              <p:cNvSpPr/>
              <p:nvPr/>
            </p:nvSpPr>
            <p:spPr>
              <a:xfrm>
                <a:off x="6434025" y="3839132"/>
                <a:ext cx="1616508" cy="9699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600" b="1" dirty="0"/>
                  <a:t>Educativo</a:t>
                </a:r>
                <a:r>
                  <a:rPr lang="es-EC" sz="1600" dirty="0"/>
                  <a:t> 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600" dirty="0"/>
                  <a:t>Max 9%</a:t>
                </a:r>
              </a:p>
            </p:txBody>
          </p:sp>
          <p:sp>
            <p:nvSpPr>
              <p:cNvPr id="32" name="Rectángulo 15">
                <a:extLst>
                  <a:ext uri="{FF2B5EF4-FFF2-40B4-BE49-F238E27FC236}">
                    <a16:creationId xmlns:a16="http://schemas.microsoft.com/office/drawing/2014/main" id="{836E736C-51F2-0FC5-89B1-A89AFCB4B369}"/>
                  </a:ext>
                </a:extLst>
              </p:cNvPr>
              <p:cNvSpPr/>
              <p:nvPr/>
            </p:nvSpPr>
            <p:spPr>
              <a:xfrm>
                <a:off x="9992295" y="3839132"/>
                <a:ext cx="1616508" cy="9699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600" b="1" kern="1200" dirty="0"/>
                  <a:t>Consumo</a:t>
                </a:r>
                <a:r>
                  <a:rPr lang="es-EC" sz="1600" kern="1200" dirty="0"/>
                  <a:t> </a:t>
                </a:r>
              </a:p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dirty="0"/>
                  <a:t>Max 17%</a:t>
                </a:r>
                <a:endParaRPr lang="es-EC" sz="1600" kern="1200" dirty="0"/>
              </a:p>
            </p:txBody>
          </p:sp>
          <p:sp>
            <p:nvSpPr>
              <p:cNvPr id="33" name="Rectángulo 13">
                <a:extLst>
                  <a:ext uri="{FF2B5EF4-FFF2-40B4-BE49-F238E27FC236}">
                    <a16:creationId xmlns:a16="http://schemas.microsoft.com/office/drawing/2014/main" id="{8A9F46A0-D30D-2530-2FC0-CF23115DF71D}"/>
                  </a:ext>
                </a:extLst>
              </p:cNvPr>
              <p:cNvSpPr/>
              <p:nvPr/>
            </p:nvSpPr>
            <p:spPr>
              <a:xfrm>
                <a:off x="8213160" y="3839132"/>
                <a:ext cx="1616508" cy="9699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600" b="1" kern="1200" dirty="0">
                    <a:solidFill>
                      <a:schemeClr val="tx1"/>
                    </a:solidFill>
                  </a:rPr>
                  <a:t>Microcrédito</a:t>
                </a:r>
              </a:p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dirty="0">
                    <a:solidFill>
                      <a:schemeClr val="tx1"/>
                    </a:solidFill>
                  </a:rPr>
                  <a:t>Max 21%</a:t>
                </a:r>
                <a:endParaRPr lang="es-EC" sz="1600" kern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6" name="Graphic 25" descr="Home with solid fill">
              <a:extLst>
                <a:ext uri="{FF2B5EF4-FFF2-40B4-BE49-F238E27FC236}">
                  <a16:creationId xmlns:a16="http://schemas.microsoft.com/office/drawing/2014/main" id="{B5A32ADC-B22D-9F15-1828-F4F4E13B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39710" y="4478763"/>
              <a:ext cx="575174" cy="575174"/>
            </a:xfrm>
            <a:prstGeom prst="rect">
              <a:avLst/>
            </a:prstGeom>
          </p:spPr>
        </p:pic>
        <p:pic>
          <p:nvPicPr>
            <p:cNvPr id="27" name="Graphic 26" descr="Books with solid fill">
              <a:extLst>
                <a:ext uri="{FF2B5EF4-FFF2-40B4-BE49-F238E27FC236}">
                  <a16:creationId xmlns:a16="http://schemas.microsoft.com/office/drawing/2014/main" id="{A37167C1-9BB8-C031-66FC-1EF894E8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18845" y="4478763"/>
              <a:ext cx="575174" cy="575174"/>
            </a:xfrm>
            <a:prstGeom prst="rect">
              <a:avLst/>
            </a:prstGeom>
          </p:spPr>
        </p:pic>
        <p:pic>
          <p:nvPicPr>
            <p:cNvPr id="28" name="Graphic 27" descr="Shopping cart with solid fill">
              <a:extLst>
                <a:ext uri="{FF2B5EF4-FFF2-40B4-BE49-F238E27FC236}">
                  <a16:creationId xmlns:a16="http://schemas.microsoft.com/office/drawing/2014/main" id="{597E8E35-3E56-8FA3-3CA6-9FB2C031B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697980" y="4478763"/>
              <a:ext cx="575174" cy="575174"/>
            </a:xfrm>
            <a:prstGeom prst="rect">
              <a:avLst/>
            </a:prstGeom>
          </p:spPr>
        </p:pic>
        <p:pic>
          <p:nvPicPr>
            <p:cNvPr id="29" name="Graphic 28" descr="Money with solid fill">
              <a:extLst>
                <a:ext uri="{FF2B5EF4-FFF2-40B4-BE49-F238E27FC236}">
                  <a16:creationId xmlns:a16="http://schemas.microsoft.com/office/drawing/2014/main" id="{F21C33F4-515F-5541-A284-FEAD0F2A3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477115" y="4478763"/>
              <a:ext cx="575174" cy="575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174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4">
            <a:extLst>
              <a:ext uri="{FF2B5EF4-FFF2-40B4-BE49-F238E27FC236}">
                <a16:creationId xmlns:a16="http://schemas.microsoft.com/office/drawing/2014/main" id="{B7C8FE23-84B6-612A-7C88-86E990925DB5}"/>
              </a:ext>
            </a:extLst>
          </p:cNvPr>
          <p:cNvSpPr txBox="1"/>
          <p:nvPr/>
        </p:nvSpPr>
        <p:spPr>
          <a:xfrm>
            <a:off x="491319" y="1384493"/>
            <a:ext cx="5126750" cy="6850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C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MOTIVOS PARA ENDEUDARSE EN LUGAR DE AHORRAR</a:t>
            </a:r>
            <a:endParaRPr lang="es-EC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0" name="Diagram 2">
            <a:extLst>
              <a:ext uri="{FF2B5EF4-FFF2-40B4-BE49-F238E27FC236}">
                <a16:creationId xmlns:a16="http://schemas.microsoft.com/office/drawing/2014/main" id="{8FF91E98-BDD4-482E-6658-D3B9E7FF4ED3}"/>
              </a:ext>
            </a:extLst>
          </p:cNvPr>
          <p:cNvGraphicFramePr/>
          <p:nvPr/>
        </p:nvGraphicFramePr>
        <p:xfrm>
          <a:off x="6215430" y="1548371"/>
          <a:ext cx="5542272" cy="4506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1" name="TextBox 140">
            <a:extLst>
              <a:ext uri="{FF2B5EF4-FFF2-40B4-BE49-F238E27FC236}">
                <a16:creationId xmlns:a16="http://schemas.microsoft.com/office/drawing/2014/main" id="{78E60CF1-58D3-3E62-A4C4-6F9078EE82E3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EL CRÉDITO</a:t>
            </a:r>
          </a:p>
        </p:txBody>
      </p:sp>
      <p:sp>
        <p:nvSpPr>
          <p:cNvPr id="71" name="TextBox 4">
            <a:extLst>
              <a:ext uri="{FF2B5EF4-FFF2-40B4-BE49-F238E27FC236}">
                <a16:creationId xmlns:a16="http://schemas.microsoft.com/office/drawing/2014/main" id="{B7C8FE23-84B6-612A-7C88-86E990925DB5}"/>
              </a:ext>
            </a:extLst>
          </p:cNvPr>
          <p:cNvSpPr txBox="1"/>
          <p:nvPr/>
        </p:nvSpPr>
        <p:spPr>
          <a:xfrm>
            <a:off x="6630952" y="989879"/>
            <a:ext cx="5126750" cy="68505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C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CLAVE SOBRE EL BUEN USO DEL CRÉDITO 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491319" y="1727023"/>
          <a:ext cx="5270174" cy="4506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Línea de crédito - Iconos gratis de negocios y finanzas"/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072" y="3185309"/>
            <a:ext cx="818091" cy="7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8C65C7-31B9-54A2-AFB0-5AC240A81645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TARJETAS DE CRÉDITO</a:t>
            </a:r>
          </a:p>
        </p:txBody>
      </p:sp>
      <p:sp>
        <p:nvSpPr>
          <p:cNvPr id="13" name="Rectángulo redondeado 8">
            <a:extLst>
              <a:ext uri="{FF2B5EF4-FFF2-40B4-BE49-F238E27FC236}">
                <a16:creationId xmlns:a16="http://schemas.microsoft.com/office/drawing/2014/main" id="{ACB6B9BB-E457-491B-82B6-A00A437E7F7A}"/>
              </a:ext>
            </a:extLst>
          </p:cNvPr>
          <p:cNvSpPr/>
          <p:nvPr/>
        </p:nvSpPr>
        <p:spPr>
          <a:xfrm>
            <a:off x="4695294" y="1349047"/>
            <a:ext cx="5710493" cy="923330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Una tarjeta de crédito es un 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préstamo inmediato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 que permite el pago de servicios o productos en un período corto (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normalmente un mes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</a:p>
        </p:txBody>
      </p:sp>
      <p:sp>
        <p:nvSpPr>
          <p:cNvPr id="14" name="Rectángulo redondeado 8">
            <a:extLst>
              <a:ext uri="{FF2B5EF4-FFF2-40B4-BE49-F238E27FC236}">
                <a16:creationId xmlns:a16="http://schemas.microsoft.com/office/drawing/2014/main" id="{ACB6B9BB-E457-491B-82B6-A00A437E7F7A}"/>
              </a:ext>
            </a:extLst>
          </p:cNvPr>
          <p:cNvSpPr/>
          <p:nvPr/>
        </p:nvSpPr>
        <p:spPr>
          <a:xfrm>
            <a:off x="3138760" y="4894137"/>
            <a:ext cx="6153339" cy="923330"/>
          </a:xfrm>
          <a:prstGeom prst="roundRect">
            <a:avLst>
              <a:gd name="adj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Si pagas tu saldo completo todos los meses, 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no habrá costos por el uso de la tarjeta</a:t>
            </a:r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; sin embargo si se paga el monto mínimo 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se deberá pagar recargos</a:t>
            </a:r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s-MX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Picture 4" descr="Cómo Manejarse con las Tarjetas de Crédit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89" y="1345668"/>
            <a:ext cx="3780000" cy="288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FF0484E-C204-43AE-7FA3-10869117B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830898"/>
              </p:ext>
            </p:extLst>
          </p:nvPr>
        </p:nvGraphicFramePr>
        <p:xfrm>
          <a:off x="4695294" y="2481943"/>
          <a:ext cx="6919246" cy="2338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990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C7D52BA8-5CB5-4261-91C9-E26C84D634E9}"/>
              </a:ext>
            </a:extLst>
          </p:cNvPr>
          <p:cNvSpPr txBox="1"/>
          <p:nvPr/>
        </p:nvSpPr>
        <p:spPr>
          <a:xfrm>
            <a:off x="1593589" y="514023"/>
            <a:ext cx="900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ea typeface="Verdana" pitchFamily="34" charset="0"/>
                <a:cs typeface="Verdana" pitchFamily="34" charset="0"/>
              </a:rPr>
              <a:t>REGLAS DE CONVIVENCIA </a:t>
            </a:r>
          </a:p>
        </p:txBody>
      </p:sp>
      <p:graphicFrame>
        <p:nvGraphicFramePr>
          <p:cNvPr id="13" name="Diagram 1">
            <a:extLst>
              <a:ext uri="{FF2B5EF4-FFF2-40B4-BE49-F238E27FC236}">
                <a16:creationId xmlns:a16="http://schemas.microsoft.com/office/drawing/2014/main" id="{1D448E13-DFFA-4B13-B60A-C5DA5B8F2619}"/>
              </a:ext>
            </a:extLst>
          </p:cNvPr>
          <p:cNvGraphicFramePr/>
          <p:nvPr/>
        </p:nvGraphicFramePr>
        <p:xfrm>
          <a:off x="756227" y="1267825"/>
          <a:ext cx="10679545" cy="462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3263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C583524-0CAD-BF93-427D-1918A91460C9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EL SOBREENDEUDAMIENTO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9167676-7350-6F12-6DF8-7019932250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161656"/>
              </p:ext>
            </p:extLst>
          </p:nvPr>
        </p:nvGraphicFramePr>
        <p:xfrm>
          <a:off x="782470" y="1009511"/>
          <a:ext cx="10627060" cy="2990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37">
            <a:extLst>
              <a:ext uri="{FF2B5EF4-FFF2-40B4-BE49-F238E27FC236}">
                <a16:creationId xmlns:a16="http://schemas.microsoft.com/office/drawing/2014/main" id="{8029C81D-A89E-EF53-543F-EA81A4BF5629}"/>
              </a:ext>
            </a:extLst>
          </p:cNvPr>
          <p:cNvSpPr txBox="1"/>
          <p:nvPr/>
        </p:nvSpPr>
        <p:spPr>
          <a:xfrm>
            <a:off x="782471" y="4160940"/>
            <a:ext cx="5775084" cy="160043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La capacidad de endeudamiento permite calcular hasta dónde nos  podemos endeudar.</a:t>
            </a:r>
          </a:p>
          <a:p>
            <a:pPr algn="ctr">
              <a:spcBef>
                <a:spcPts val="600"/>
              </a:spcBef>
            </a:pPr>
            <a:r>
              <a:rPr lang="es-EC" sz="2400" b="1" i="1" dirty="0">
                <a:solidFill>
                  <a:schemeClr val="accent6">
                    <a:lumMod val="75000"/>
                  </a:schemeClr>
                </a:solidFill>
              </a:rPr>
              <a:t>C. E. = Ingresos – Gastos </a:t>
            </a:r>
          </a:p>
          <a:p>
            <a:pPr algn="ctr">
              <a:spcBef>
                <a:spcPts val="600"/>
              </a:spcBef>
            </a:pPr>
            <a:r>
              <a:rPr lang="es-EC" sz="1600" b="1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s-MX" sz="1600" b="1" i="1" dirty="0">
                <a:solidFill>
                  <a:schemeClr val="accent1">
                    <a:lumMod val="75000"/>
                  </a:schemeClr>
                </a:solidFill>
              </a:rPr>
              <a:t>no debe ser superior al 60% del saldo</a:t>
            </a:r>
            <a:br>
              <a:rPr lang="es-MX" sz="1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MX" sz="1600" b="1" i="1" dirty="0">
                <a:solidFill>
                  <a:schemeClr val="accent1">
                    <a:lumMod val="75000"/>
                  </a:schemeClr>
                </a:solidFill>
              </a:rPr>
              <a:t>de los ingresos menos los  gastos)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C1687FD0-A2E5-E51A-320A-55CB6667BDF1}"/>
              </a:ext>
            </a:extLst>
          </p:cNvPr>
          <p:cNvSpPr txBox="1"/>
          <p:nvPr/>
        </p:nvSpPr>
        <p:spPr>
          <a:xfrm>
            <a:off x="782469" y="3665119"/>
            <a:ext cx="5775084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bg1"/>
                </a:solidFill>
                <a:cs typeface="Arial" pitchFamily="34" charset="0"/>
              </a:rPr>
              <a:t>CAPACIDAD DE ENDEUDAMIENTO</a:t>
            </a:r>
          </a:p>
        </p:txBody>
      </p:sp>
      <p:sp>
        <p:nvSpPr>
          <p:cNvPr id="17" name="Rectángulo 3">
            <a:extLst>
              <a:ext uri="{FF2B5EF4-FFF2-40B4-BE49-F238E27FC236}">
                <a16:creationId xmlns:a16="http://schemas.microsoft.com/office/drawing/2014/main" id="{1828EBE7-3922-9F8C-4534-B0F32D236E75}"/>
              </a:ext>
            </a:extLst>
          </p:cNvPr>
          <p:cNvSpPr/>
          <p:nvPr/>
        </p:nvSpPr>
        <p:spPr>
          <a:xfrm>
            <a:off x="7197634" y="4437939"/>
            <a:ext cx="4211895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IMPORTANTE</a:t>
            </a:r>
          </a:p>
          <a:p>
            <a:pPr algn="ctr"/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prudente que el endeudamiento </a:t>
            </a:r>
            <a:r>
              <a:rPr lang="es-MX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supere el 40%</a:t>
            </a:r>
            <a:r>
              <a:rPr lang="es-MX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 nuestros ingresos mensuales.</a:t>
            </a:r>
          </a:p>
        </p:txBody>
      </p:sp>
    </p:spTree>
    <p:extLst>
      <p:ext uri="{BB962C8B-B14F-4D97-AF65-F5344CB8AC3E}">
        <p14:creationId xmlns:p14="http://schemas.microsoft.com/office/powerpoint/2010/main" val="4270279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2B654C-90D6-957B-AEEC-958A39D1BC55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¿CÓMO EVITAR EL SOBREENDEUDAMIENTO?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87E5E-6F4A-E342-A93C-98AB901D89E6}"/>
              </a:ext>
            </a:extLst>
          </p:cNvPr>
          <p:cNvGrpSpPr/>
          <p:nvPr/>
        </p:nvGrpSpPr>
        <p:grpSpPr>
          <a:xfrm>
            <a:off x="655320" y="1212766"/>
            <a:ext cx="10881360" cy="4840368"/>
            <a:chOff x="655320" y="1212766"/>
            <a:chExt cx="10881360" cy="4840368"/>
          </a:xfrm>
        </p:grpSpPr>
        <p:graphicFrame>
          <p:nvGraphicFramePr>
            <p:cNvPr id="2" name="Diagrama 14">
              <a:extLst>
                <a:ext uri="{FF2B5EF4-FFF2-40B4-BE49-F238E27FC236}">
                  <a16:creationId xmlns:a16="http://schemas.microsoft.com/office/drawing/2014/main" id="{F64305C1-334B-8F4D-B29D-90D3CC7328A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51992707"/>
                </p:ext>
              </p:extLst>
            </p:nvPr>
          </p:nvGraphicFramePr>
          <p:xfrm>
            <a:off x="655320" y="1384662"/>
            <a:ext cx="10881360" cy="46684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7" name="Graphic 6" descr="Warning with solid fill">
              <a:extLst>
                <a:ext uri="{FF2B5EF4-FFF2-40B4-BE49-F238E27FC236}">
                  <a16:creationId xmlns:a16="http://schemas.microsoft.com/office/drawing/2014/main" id="{C5E865FF-D95B-DB0F-6497-A0D11CB2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9250" y="4648470"/>
              <a:ext cx="1359620" cy="1359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phic 8" descr="Gauge with solid fill">
              <a:extLst>
                <a:ext uri="{FF2B5EF4-FFF2-40B4-BE49-F238E27FC236}">
                  <a16:creationId xmlns:a16="http://schemas.microsoft.com/office/drawing/2014/main" id="{29737C92-8A76-B819-55C6-FC001672B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25183" y="2749981"/>
              <a:ext cx="1853445" cy="18534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phic 10" descr="Priorities with solid fill">
              <a:extLst>
                <a:ext uri="{FF2B5EF4-FFF2-40B4-BE49-F238E27FC236}">
                  <a16:creationId xmlns:a16="http://schemas.microsoft.com/office/drawing/2014/main" id="{9414AE8B-96EA-FCE8-3320-797EF371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07758" y="2863674"/>
              <a:ext cx="1739752" cy="17397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phic 12" descr="Daily calendar with solid fill">
              <a:extLst>
                <a:ext uri="{FF2B5EF4-FFF2-40B4-BE49-F238E27FC236}">
                  <a16:creationId xmlns:a16="http://schemas.microsoft.com/office/drawing/2014/main" id="{773E93BB-09D5-0D22-57A1-08C6FDDA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44491" y="2848065"/>
              <a:ext cx="1755361" cy="17553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Graphic 14" descr="Shopping cart with solid fill">
              <a:extLst>
                <a:ext uri="{FF2B5EF4-FFF2-40B4-BE49-F238E27FC236}">
                  <a16:creationId xmlns:a16="http://schemas.microsoft.com/office/drawing/2014/main" id="{AB945A65-5CDA-78BC-0500-C8A4BC50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718932" y="1384662"/>
              <a:ext cx="1359620" cy="1359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phic 16" descr="Credit card with solid fill">
              <a:extLst>
                <a:ext uri="{FF2B5EF4-FFF2-40B4-BE49-F238E27FC236}">
                  <a16:creationId xmlns:a16="http://schemas.microsoft.com/office/drawing/2014/main" id="{C59E1B78-A3E5-F969-5EEF-DB405255E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974183" y="2744281"/>
              <a:ext cx="1920215" cy="1920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phic 18" descr="Head with gears with solid fill">
              <a:extLst>
                <a:ext uri="{FF2B5EF4-FFF2-40B4-BE49-F238E27FC236}">
                  <a16:creationId xmlns:a16="http://schemas.microsoft.com/office/drawing/2014/main" id="{24FFE056-1762-3E5D-A2F6-34C2C92B1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256554" y="1384662"/>
              <a:ext cx="1359620" cy="1359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raphic 20" descr="Piggy Bank with solid fill">
              <a:extLst>
                <a:ext uri="{FF2B5EF4-FFF2-40B4-BE49-F238E27FC236}">
                  <a16:creationId xmlns:a16="http://schemas.microsoft.com/office/drawing/2014/main" id="{C6A6F986-D466-FFC2-A88E-D65B275B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960324" y="1212766"/>
              <a:ext cx="1752501" cy="17525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phic 22" descr="Clipboard Checked with solid fill">
              <a:extLst>
                <a:ext uri="{FF2B5EF4-FFF2-40B4-BE49-F238E27FC236}">
                  <a16:creationId xmlns:a16="http://schemas.microsoft.com/office/drawing/2014/main" id="{2625C88D-E983-FE12-19BA-3BBAB54B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585673" y="1384662"/>
              <a:ext cx="1359620" cy="13596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5" name="Diagrama 14">
              <a:extLst>
                <a:ext uri="{FF2B5EF4-FFF2-40B4-BE49-F238E27FC236}">
                  <a16:creationId xmlns:a16="http://schemas.microsoft.com/office/drawing/2014/main" id="{B0C37A81-B521-3E6E-E724-BAC54EB54A7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5130505"/>
                </p:ext>
              </p:extLst>
            </p:nvPr>
          </p:nvGraphicFramePr>
          <p:xfrm>
            <a:off x="655320" y="1384662"/>
            <a:ext cx="10881360" cy="46684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5282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93092"/>
              </p:ext>
            </p:extLst>
          </p:nvPr>
        </p:nvGraphicFramePr>
        <p:xfrm>
          <a:off x="1166586" y="3253162"/>
          <a:ext cx="4068362" cy="2621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16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MONTOS DE COBERTURA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644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latin typeface="+mn-lt"/>
                        </a:rPr>
                        <a:t>SEGMENTO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latin typeface="+mn-lt"/>
                        </a:rPr>
                        <a:t>VALOR</a:t>
                      </a:r>
                      <a:r>
                        <a:rPr lang="es-EC" sz="1600" b="1" baseline="0" dirty="0">
                          <a:latin typeface="+mn-lt"/>
                        </a:rPr>
                        <a:t> CUBIERTO</a:t>
                      </a:r>
                      <a:endParaRPr lang="es-EC" sz="16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Segmento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Hasta 32 000,00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Segmento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Hasta 11 290,00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Segmento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Hasta 5000,00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Segmento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Hasta 1000,00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Segmento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+mn-lt"/>
                        </a:rPr>
                        <a:t>Hasta 1000,00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018B32B-29A8-CDDA-FEDB-088B2B89300E}"/>
              </a:ext>
            </a:extLst>
          </p:cNvPr>
          <p:cNvGrpSpPr/>
          <p:nvPr/>
        </p:nvGrpSpPr>
        <p:grpSpPr>
          <a:xfrm>
            <a:off x="1166586" y="1255456"/>
            <a:ext cx="9858828" cy="1754326"/>
            <a:chOff x="1084231" y="1255456"/>
            <a:chExt cx="9858828" cy="1754326"/>
          </a:xfrm>
        </p:grpSpPr>
        <p:sp>
          <p:nvSpPr>
            <p:cNvPr id="3" name="Rectángulo 2"/>
            <p:cNvSpPr/>
            <p:nvPr/>
          </p:nvSpPr>
          <p:spPr>
            <a:xfrm>
              <a:off x="1084231" y="1255456"/>
              <a:ext cx="5625724" cy="1754326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s-MX" dirty="0">
                  <a:solidFill>
                    <a:schemeClr val="bg1"/>
                  </a:solidFill>
                </a:rPr>
                <a:t>Es un mecanismo de contingencia financiera </a:t>
              </a:r>
              <a:r>
                <a:rPr lang="es-MX" b="1" dirty="0">
                  <a:solidFill>
                    <a:schemeClr val="bg1"/>
                  </a:solidFill>
                </a:rPr>
                <a:t>GRATUITO</a:t>
              </a:r>
              <a:r>
                <a:rPr lang="es-MX" dirty="0">
                  <a:solidFill>
                    <a:schemeClr val="bg1"/>
                  </a:solidFill>
                </a:rPr>
                <a:t> </a:t>
              </a:r>
              <a:r>
                <a:rPr lang="es-MX" b="1" dirty="0">
                  <a:solidFill>
                    <a:schemeClr val="bg1"/>
                  </a:solidFill>
                </a:rPr>
                <a:t>para la ciudadanía</a:t>
              </a:r>
              <a:r>
                <a:rPr lang="es-MX" dirty="0">
                  <a:solidFill>
                    <a:schemeClr val="bg1"/>
                  </a:solidFill>
                </a:rPr>
                <a:t>, cuyo objetivo es pagar los </a:t>
              </a:r>
              <a:r>
                <a:rPr lang="es-MX" b="1" dirty="0">
                  <a:solidFill>
                    <a:schemeClr val="bg1"/>
                  </a:solidFill>
                </a:rPr>
                <a:t>depósitos</a:t>
              </a:r>
              <a:r>
                <a:rPr lang="es-MX" dirty="0">
                  <a:solidFill>
                    <a:schemeClr val="bg1"/>
                  </a:solidFill>
                </a:rPr>
                <a:t> a los clientes o socios de las entidades financieras cubiertas por el </a:t>
              </a:r>
              <a:r>
                <a:rPr lang="es-MX" b="1" dirty="0">
                  <a:solidFill>
                    <a:schemeClr val="bg1"/>
                  </a:solidFill>
                </a:rPr>
                <a:t>Seguro</a:t>
              </a:r>
              <a:r>
                <a:rPr lang="es-MX" dirty="0">
                  <a:solidFill>
                    <a:schemeClr val="bg1"/>
                  </a:solidFill>
                </a:rPr>
                <a:t>, en el caso de </a:t>
              </a:r>
              <a:r>
                <a:rPr lang="es-MX" b="1" dirty="0">
                  <a:solidFill>
                    <a:schemeClr val="bg1"/>
                  </a:solidFill>
                </a:rPr>
                <a:t>liquidación forzosa </a:t>
              </a:r>
              <a:r>
                <a:rPr lang="es-MX" dirty="0">
                  <a:solidFill>
                    <a:schemeClr val="bg1"/>
                  </a:solidFill>
                </a:rPr>
                <a:t>de cualquiera de ellas, en los términos que la Ley señala.</a:t>
              </a:r>
              <a:endParaRPr lang="es-EC" dirty="0">
                <a:solidFill>
                  <a:schemeClr val="bg1"/>
                </a:solidFill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7494725" y="1424732"/>
              <a:ext cx="3448334" cy="14157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MX" sz="3200" b="1" spc="300" dirty="0">
                  <a:solidFill>
                    <a:schemeClr val="accent6">
                      <a:lumMod val="75000"/>
                    </a:schemeClr>
                  </a:solidFill>
                </a:rPr>
                <a:t>COSEDE</a:t>
              </a:r>
              <a:endParaRPr lang="es-EC" b="1" spc="3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es-MX" dirty="0">
                  <a:solidFill>
                    <a:schemeClr val="tx1"/>
                  </a:solidFill>
                </a:rPr>
                <a:t>Corporación del Seguro de Depósitos, Fondo de Liquidez y Fondo de Seguros Privados</a:t>
              </a:r>
            </a:p>
          </p:txBody>
        </p:sp>
        <p:sp>
          <p:nvSpPr>
            <p:cNvPr id="7" name="Flecha derecha 6"/>
            <p:cNvSpPr/>
            <p:nvPr/>
          </p:nvSpPr>
          <p:spPr>
            <a:xfrm>
              <a:off x="6829385" y="1971036"/>
              <a:ext cx="545910" cy="323165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2907883" y="6051161"/>
            <a:ext cx="637623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>
                <a:hlinkClick r:id="rId2"/>
              </a:rPr>
              <a:t>https://www.cosede.gob.ec/conoce-tu-monto-de-cobertura/</a:t>
            </a:r>
            <a:endParaRPr lang="es-EC" sz="16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4D5C5D-8C4F-5D37-32E1-CA7A41FF76C1}"/>
              </a:ext>
            </a:extLst>
          </p:cNvPr>
          <p:cNvGrpSpPr/>
          <p:nvPr/>
        </p:nvGrpSpPr>
        <p:grpSpPr>
          <a:xfrm>
            <a:off x="5444879" y="3253160"/>
            <a:ext cx="5580535" cy="2621280"/>
            <a:chOff x="5444879" y="3253160"/>
            <a:chExt cx="5580535" cy="262128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4879" y="3253160"/>
              <a:ext cx="5580535" cy="262128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ángulo 9"/>
            <p:cNvSpPr/>
            <p:nvPr/>
          </p:nvSpPr>
          <p:spPr>
            <a:xfrm>
              <a:off x="5444879" y="3253160"/>
              <a:ext cx="5580535" cy="27699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</a:rPr>
                <a:t>CONSULTA DE MONTOS DE COBERTURA POR ENTIDAD FINANCIERA: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B4ABB2-A41F-9AE3-7926-2D7022CCCA13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SEGURO DE DEPÓSITOS</a:t>
            </a:r>
          </a:p>
        </p:txBody>
      </p:sp>
    </p:spTree>
    <p:extLst>
      <p:ext uri="{BB962C8B-B14F-4D97-AF65-F5344CB8AC3E}">
        <p14:creationId xmlns:p14="http://schemas.microsoft.com/office/powerpoint/2010/main" val="2812198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A8A89B-6CF0-D2E6-34FC-B4680BE28612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EMPRENDIMIENTO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F9F41AF-EDAF-BAD7-D45D-E171B52B75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810062"/>
              </p:ext>
            </p:extLst>
          </p:nvPr>
        </p:nvGraphicFramePr>
        <p:xfrm>
          <a:off x="1145178" y="1397726"/>
          <a:ext cx="9901644" cy="444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046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EB46DB-EC72-E9DF-97BA-55834C1A8B6C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EL CRÉDITO NO ES LA ÚNICA FORMA DE FINANCIAMIENTO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D723EE3-2E24-072C-7645-E7FF46EBB2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428897"/>
              </p:ext>
            </p:extLst>
          </p:nvPr>
        </p:nvGraphicFramePr>
        <p:xfrm>
          <a:off x="1098152" y="1339703"/>
          <a:ext cx="9995696" cy="4330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34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Avanza_la_historia_de_sergio_SPK_1">
            <a:hlinkClick r:id="" action="ppaction://media"/>
            <a:extLst>
              <a:ext uri="{FF2B5EF4-FFF2-40B4-BE49-F238E27FC236}">
                <a16:creationId xmlns:a16="http://schemas.microsoft.com/office/drawing/2014/main" id="{2BC431AC-AE06-52B8-50F5-229419DCA2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9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9036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97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DD934F-3F03-8C98-AA27-56B9DF53EE5F}"/>
              </a:ext>
            </a:extLst>
          </p:cNvPr>
          <p:cNvSpPr txBox="1"/>
          <p:nvPr/>
        </p:nvSpPr>
        <p:spPr>
          <a:xfrm>
            <a:off x="1850287" y="2767280"/>
            <a:ext cx="84914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8000" spc="300" dirty="0">
                <a:solidFill>
                  <a:schemeClr val="accent6">
                    <a:lumMod val="75000"/>
                  </a:schemeClr>
                </a:solidFill>
              </a:rPr>
              <a:t>1. PRESUPUESTO</a:t>
            </a:r>
          </a:p>
        </p:txBody>
      </p:sp>
    </p:spTree>
    <p:extLst>
      <p:ext uri="{BB962C8B-B14F-4D97-AF65-F5344CB8AC3E}">
        <p14:creationId xmlns:p14="http://schemas.microsoft.com/office/powerpoint/2010/main" val="92247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B401BE2-B201-CC2E-D769-35587094504B}"/>
              </a:ext>
            </a:extLst>
          </p:cNvPr>
          <p:cNvSpPr txBox="1"/>
          <p:nvPr/>
        </p:nvSpPr>
        <p:spPr>
          <a:xfrm>
            <a:off x="2704917" y="2176740"/>
            <a:ext cx="462254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¿QUÉ ES EL PRESUPUESTO?</a:t>
            </a:r>
          </a:p>
        </p:txBody>
      </p:sp>
      <p:sp>
        <p:nvSpPr>
          <p:cNvPr id="3" name="CuadroTexto 21">
            <a:extLst>
              <a:ext uri="{FF2B5EF4-FFF2-40B4-BE49-F238E27FC236}">
                <a16:creationId xmlns:a16="http://schemas.microsoft.com/office/drawing/2014/main" id="{4D959BB4-262D-3976-23A1-53F9E89F0457}"/>
              </a:ext>
            </a:extLst>
          </p:cNvPr>
          <p:cNvSpPr txBox="1"/>
          <p:nvPr/>
        </p:nvSpPr>
        <p:spPr>
          <a:xfrm>
            <a:off x="2704916" y="2935833"/>
            <a:ext cx="6233343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400" dirty="0"/>
              <a:t>Un presupuesto es un reporte elaborado por  escrito de tus ingresos y gastos. Este insumo te permite conocer la cantidad de dinero con la que dispones en un periodo de tiempo determinado.</a:t>
            </a:r>
          </a:p>
        </p:txBody>
      </p:sp>
      <p:pic>
        <p:nvPicPr>
          <p:cNvPr id="4" name="Imagen 23">
            <a:extLst>
              <a:ext uri="{FF2B5EF4-FFF2-40B4-BE49-F238E27FC236}">
                <a16:creationId xmlns:a16="http://schemas.microsoft.com/office/drawing/2014/main" id="{B8CF0A97-7B23-07D9-FF4C-8FC14989527C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93" y="1261925"/>
            <a:ext cx="1602000" cy="4536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9B407-4247-0017-3B77-66584384F81F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PRESUPUESTO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658627-C32B-E39D-696C-860F0A748CF5}"/>
              </a:ext>
            </a:extLst>
          </p:cNvPr>
          <p:cNvSpPr/>
          <p:nvPr/>
        </p:nvSpPr>
        <p:spPr>
          <a:xfrm>
            <a:off x="9181122" y="2935834"/>
            <a:ext cx="2454618" cy="193899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847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4">
            <a:extLst>
              <a:ext uri="{FF2B5EF4-FFF2-40B4-BE49-F238E27FC236}">
                <a16:creationId xmlns:a16="http://schemas.microsoft.com/office/drawing/2014/main" id="{CDB13478-4FEE-793F-72BE-C4AE18C47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301866"/>
              </p:ext>
            </p:extLst>
          </p:nvPr>
        </p:nvGraphicFramePr>
        <p:xfrm>
          <a:off x="659841" y="1312189"/>
          <a:ext cx="10872318" cy="478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A0C5D0C-3D0C-76D5-4A7A-48BE1674645D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¿PARA QUÉ SIRVE UN PRESUPUESTO?</a:t>
            </a:r>
          </a:p>
        </p:txBody>
      </p:sp>
    </p:spTree>
    <p:extLst>
      <p:ext uri="{BB962C8B-B14F-4D97-AF65-F5344CB8AC3E}">
        <p14:creationId xmlns:p14="http://schemas.microsoft.com/office/powerpoint/2010/main" val="3845570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5">
            <a:extLst>
              <a:ext uri="{FF2B5EF4-FFF2-40B4-BE49-F238E27FC236}">
                <a16:creationId xmlns:a16="http://schemas.microsoft.com/office/drawing/2014/main" id="{68C2C656-3EC6-A311-CC6D-338A73D18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018222"/>
              </p:ext>
            </p:extLst>
          </p:nvPr>
        </p:nvGraphicFramePr>
        <p:xfrm>
          <a:off x="1059484" y="2034688"/>
          <a:ext cx="4577014" cy="338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6">
            <a:extLst>
              <a:ext uri="{FF2B5EF4-FFF2-40B4-BE49-F238E27FC236}">
                <a16:creationId xmlns:a16="http://schemas.microsoft.com/office/drawing/2014/main" id="{98833C63-4790-374A-7B13-C9D482A12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545084"/>
              </p:ext>
            </p:extLst>
          </p:nvPr>
        </p:nvGraphicFramePr>
        <p:xfrm>
          <a:off x="6096000" y="2034688"/>
          <a:ext cx="4606994" cy="338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CuadroTexto 7">
            <a:extLst>
              <a:ext uri="{FF2B5EF4-FFF2-40B4-BE49-F238E27FC236}">
                <a16:creationId xmlns:a16="http://schemas.microsoft.com/office/drawing/2014/main" id="{17F50409-5675-34C2-5EBA-ABC3DFB1B7C5}"/>
              </a:ext>
            </a:extLst>
          </p:cNvPr>
          <p:cNvSpPr txBox="1"/>
          <p:nvPr/>
        </p:nvSpPr>
        <p:spPr>
          <a:xfrm>
            <a:off x="2168589" y="1448758"/>
            <a:ext cx="2667718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s-419"/>
            </a:defPPr>
          </a:lstStyle>
          <a:p>
            <a:pPr algn="ctr"/>
            <a:r>
              <a:rPr lang="es-EC" sz="2000" b="1" dirty="0">
                <a:solidFill>
                  <a:schemeClr val="bg1"/>
                </a:solidFill>
              </a:rPr>
              <a:t>LO CONVENCIONAL</a:t>
            </a:r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A49732B4-CE58-AE72-B1B7-41621E32B10F}"/>
              </a:ext>
            </a:extLst>
          </p:cNvPr>
          <p:cNvSpPr txBox="1"/>
          <p:nvPr/>
        </p:nvSpPr>
        <p:spPr>
          <a:xfrm>
            <a:off x="7864189" y="1448758"/>
            <a:ext cx="1568058" cy="4001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bg1"/>
                </a:solidFill>
              </a:rPr>
              <a:t>LO ÓPTIMO</a:t>
            </a:r>
          </a:p>
        </p:txBody>
      </p:sp>
      <p:cxnSp>
        <p:nvCxnSpPr>
          <p:cNvPr id="16" name="Conector recto de flecha 9">
            <a:extLst>
              <a:ext uri="{FF2B5EF4-FFF2-40B4-BE49-F238E27FC236}">
                <a16:creationId xmlns:a16="http://schemas.microsoft.com/office/drawing/2014/main" id="{5EB57023-F182-CA46-7C87-69D5EDE63A73}"/>
              </a:ext>
            </a:extLst>
          </p:cNvPr>
          <p:cNvCxnSpPr>
            <a:cxnSpLocks/>
          </p:cNvCxnSpPr>
          <p:nvPr/>
        </p:nvCxnSpPr>
        <p:spPr>
          <a:xfrm flipV="1">
            <a:off x="5177790" y="3280410"/>
            <a:ext cx="1291590" cy="96012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Visto bueno: imágenes, fotos de stock y vectores | Shutterstock">
            <a:extLst>
              <a:ext uri="{FF2B5EF4-FFF2-40B4-BE49-F238E27FC236}">
                <a16:creationId xmlns:a16="http://schemas.microsoft.com/office/drawing/2014/main" id="{C90F9481-5A5C-D856-780D-5669A3320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6793" y="1107466"/>
            <a:ext cx="864138" cy="8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">
            <a:extLst>
              <a:ext uri="{FF2B5EF4-FFF2-40B4-BE49-F238E27FC236}">
                <a16:creationId xmlns:a16="http://schemas.microsoft.com/office/drawing/2014/main" id="{10110297-AFAC-51BA-22E5-DEA4FF48E44F}"/>
              </a:ext>
            </a:extLst>
          </p:cNvPr>
          <p:cNvSpPr txBox="1"/>
          <p:nvPr/>
        </p:nvSpPr>
        <p:spPr>
          <a:xfrm>
            <a:off x="3292874" y="5591429"/>
            <a:ext cx="5606252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/>
              <a:t>“No ahorres lo que te queda después de gastar. Gasta lo que te queda </a:t>
            </a:r>
            <a:r>
              <a:rPr lang="es-ES" i="1" dirty="0" err="1"/>
              <a:t>despúes</a:t>
            </a:r>
            <a:r>
              <a:rPr lang="es-ES" i="1" dirty="0"/>
              <a:t> de ahorrar”.</a:t>
            </a:r>
          </a:p>
          <a:p>
            <a:pPr algn="r"/>
            <a:r>
              <a:rPr lang="es-ES" sz="1400" dirty="0"/>
              <a:t>Warren Buffett</a:t>
            </a:r>
            <a:endParaRPr lang="es-EC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C2A43-B447-B0EA-42F0-00C678F2F643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¿CÓMO ELABORAR UN PRESUPUESTO FAMILIAR?</a:t>
            </a:r>
          </a:p>
        </p:txBody>
      </p:sp>
    </p:spTree>
    <p:extLst>
      <p:ext uri="{BB962C8B-B14F-4D97-AF65-F5344CB8AC3E}">
        <p14:creationId xmlns:p14="http://schemas.microsoft.com/office/powerpoint/2010/main" val="366778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6AC5E89D-0ECB-3176-41AF-40DDB26E76CA}"/>
              </a:ext>
            </a:extLst>
          </p:cNvPr>
          <p:cNvSpPr txBox="1"/>
          <p:nvPr/>
        </p:nvSpPr>
        <p:spPr>
          <a:xfrm>
            <a:off x="3214718" y="1235839"/>
            <a:ext cx="5762563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Haz una lista de todos los ingresos mensuales que se producen en tu familia.</a:t>
            </a:r>
          </a:p>
        </p:txBody>
      </p:sp>
      <p:graphicFrame>
        <p:nvGraphicFramePr>
          <p:cNvPr id="8" name="Diagrama 3">
            <a:extLst>
              <a:ext uri="{FF2B5EF4-FFF2-40B4-BE49-F238E27FC236}">
                <a16:creationId xmlns:a16="http://schemas.microsoft.com/office/drawing/2014/main" id="{43CB185F-6AE7-63BC-4E2F-979F276764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725134"/>
              </p:ext>
            </p:extLst>
          </p:nvPr>
        </p:nvGraphicFramePr>
        <p:xfrm>
          <a:off x="461664" y="2132589"/>
          <a:ext cx="11268670" cy="2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4">
            <a:extLst>
              <a:ext uri="{FF2B5EF4-FFF2-40B4-BE49-F238E27FC236}">
                <a16:creationId xmlns:a16="http://schemas.microsoft.com/office/drawing/2014/main" id="{9713CD29-E054-F866-23A7-412385672DBB}"/>
              </a:ext>
            </a:extLst>
          </p:cNvPr>
          <p:cNvSpPr txBox="1"/>
          <p:nvPr/>
        </p:nvSpPr>
        <p:spPr>
          <a:xfrm>
            <a:off x="1956391" y="4698831"/>
            <a:ext cx="3274827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Son aquellos ingresos que </a:t>
            </a:r>
            <a:r>
              <a:rPr lang="es-EC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surgen de manera constante</a:t>
            </a:r>
            <a:r>
              <a:rPr lang="es-EC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todos los meses.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CEC31-0C59-E964-1723-C988494A3738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PASO 1. INGRESOS</a:t>
            </a:r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EDD0B329-5189-57A3-08E5-7E890098A6D9}"/>
              </a:ext>
            </a:extLst>
          </p:cNvPr>
          <p:cNvSpPr txBox="1"/>
          <p:nvPr/>
        </p:nvSpPr>
        <p:spPr>
          <a:xfrm>
            <a:off x="6272136" y="4698831"/>
            <a:ext cx="3274827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Son aquellos ingresos que por su naturaleza </a:t>
            </a:r>
            <a:r>
              <a:rPr lang="es-EC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pueden ser cambiantes</a:t>
            </a:r>
            <a:r>
              <a:rPr lang="es-EC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cada mes.</a:t>
            </a:r>
          </a:p>
        </p:txBody>
      </p:sp>
    </p:spTree>
    <p:extLst>
      <p:ext uri="{BB962C8B-B14F-4D97-AF65-F5344CB8AC3E}">
        <p14:creationId xmlns:p14="http://schemas.microsoft.com/office/powerpoint/2010/main" val="405057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2">
            <a:extLst>
              <a:ext uri="{FF2B5EF4-FFF2-40B4-BE49-F238E27FC236}">
                <a16:creationId xmlns:a16="http://schemas.microsoft.com/office/drawing/2014/main" id="{667DE5A6-DD85-2174-D4E4-99E870C7DB20}"/>
              </a:ext>
            </a:extLst>
          </p:cNvPr>
          <p:cNvSpPr txBox="1"/>
          <p:nvPr/>
        </p:nvSpPr>
        <p:spPr>
          <a:xfrm>
            <a:off x="4580076" y="1229514"/>
            <a:ext cx="537199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Define qué monto te gustaría ahorrar por mes para cumplir tus metas a futuro.</a:t>
            </a:r>
          </a:p>
        </p:txBody>
      </p:sp>
      <p:pic>
        <p:nvPicPr>
          <p:cNvPr id="17" name="Imagen 10">
            <a:extLst>
              <a:ext uri="{FF2B5EF4-FFF2-40B4-BE49-F238E27FC236}">
                <a16:creationId xmlns:a16="http://schemas.microsoft.com/office/drawing/2014/main" id="{1994ECD0-C5EC-F386-B8A5-DBC1B0F4B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0" b="96767" l="22631" r="88008">
                        <a14:foregroundMark x1="24565" y1="81524" x2="36170" y2="93072"/>
                        <a14:foregroundMark x1="36170" y1="93072" x2="29207" y2="89838"/>
                        <a14:foregroundMark x1="28627" y1="90069" x2="35977" y2="91917"/>
                        <a14:foregroundMark x1="22631" y1="79677" x2="29787" y2="94688"/>
                        <a14:foregroundMark x1="29787" y1="94688" x2="36557" y2="95381"/>
                        <a14:foregroundMark x1="57834" y1="92379" x2="62863" y2="93533"/>
                        <a14:foregroundMark x1="22631" y1="80831" x2="23985" y2="93072"/>
                        <a14:foregroundMark x1="86460" y1="34873" x2="86654" y2="39492"/>
                        <a14:foregroundMark x1="88008" y1="45035" x2="88008" y2="45035"/>
                        <a14:foregroundMark x1="60155" y1="96767" x2="60155" y2="96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81" r="6369" b="1123"/>
          <a:stretch/>
        </p:blipFill>
        <p:spPr>
          <a:xfrm>
            <a:off x="369583" y="1583457"/>
            <a:ext cx="3681422" cy="42869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7D20A1-8812-0E23-8C28-7A8CD9BB6FD8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PASO 2. AHORROS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5DD7E7-133E-6992-47E3-CE7D197AA893}"/>
              </a:ext>
            </a:extLst>
          </p:cNvPr>
          <p:cNvGrpSpPr/>
          <p:nvPr/>
        </p:nvGrpSpPr>
        <p:grpSpPr>
          <a:xfrm>
            <a:off x="3692356" y="2155897"/>
            <a:ext cx="8280594" cy="3472589"/>
            <a:chOff x="4000700" y="2155897"/>
            <a:chExt cx="8280594" cy="3472589"/>
          </a:xfrm>
        </p:grpSpPr>
        <p:graphicFrame>
          <p:nvGraphicFramePr>
            <p:cNvPr id="20" name="Diagram 19">
              <a:extLst>
                <a:ext uri="{FF2B5EF4-FFF2-40B4-BE49-F238E27FC236}">
                  <a16:creationId xmlns:a16="http://schemas.microsoft.com/office/drawing/2014/main" id="{A8E55241-B528-A7D1-ED4C-3BFCC894D0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64073157"/>
                </p:ext>
              </p:extLst>
            </p:nvPr>
          </p:nvGraphicFramePr>
          <p:xfrm>
            <a:off x="4000700" y="2155897"/>
            <a:ext cx="8280594" cy="34725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9C8EBD-BEFD-1291-1DB1-E39E5EBE85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542" y="3828486"/>
              <a:ext cx="899999" cy="900000"/>
            </a:xfrm>
            <a:prstGeom prst="ellipse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5">
                <a:tint val="50000"/>
                <a:hueOff val="-961377"/>
                <a:satOff val="-3278"/>
                <a:lumOff val="-5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C02AA3-A769-8BBB-3B55-57D071385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6696" y="3828486"/>
              <a:ext cx="899999" cy="900000"/>
            </a:xfrm>
            <a:prstGeom prst="ellipse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5">
                <a:tint val="50000"/>
                <a:hueOff val="-5768264"/>
                <a:satOff val="-19669"/>
                <a:lumOff val="-327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51ADECF-852A-75C9-A3B5-A5AC119E35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7304" y="2826938"/>
              <a:ext cx="899998" cy="900000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E1D840-3304-0E75-8C5E-0A4BD3C070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932" y="2826938"/>
              <a:ext cx="899999" cy="900000"/>
            </a:xfrm>
            <a:prstGeom prst="ellipse">
              <a:avLst/>
            </a:prstGeom>
            <a:blipFill dpi="0"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5">
                <a:tint val="50000"/>
                <a:hueOff val="-4806886"/>
                <a:satOff val="-16391"/>
                <a:lumOff val="-273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55962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>
            <a:extLst>
              <a:ext uri="{FF2B5EF4-FFF2-40B4-BE49-F238E27FC236}">
                <a16:creationId xmlns:a16="http://schemas.microsoft.com/office/drawing/2014/main" id="{582AAF02-BF5F-122A-6ADB-0CA59FD1E788}"/>
              </a:ext>
            </a:extLst>
          </p:cNvPr>
          <p:cNvSpPr txBox="1"/>
          <p:nvPr/>
        </p:nvSpPr>
        <p:spPr>
          <a:xfrm>
            <a:off x="6315913" y="2151248"/>
            <a:ext cx="4848273" cy="16312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el porcentaje que las instituciones financieras pagan a las personas por el dinero que depositan en sus cuentas de ahorros o instrumentos financieros.</a:t>
            </a:r>
            <a:endParaRPr lang="es-EC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37E8C-6224-6338-A026-625A20E3C096}"/>
              </a:ext>
            </a:extLst>
          </p:cNvPr>
          <p:cNvSpPr txBox="1"/>
          <p:nvPr/>
        </p:nvSpPr>
        <p:spPr>
          <a:xfrm>
            <a:off x="1598736" y="585310"/>
            <a:ext cx="9233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TASA PASIVA</a:t>
            </a:r>
          </a:p>
        </p:txBody>
      </p:sp>
      <p:pic>
        <p:nvPicPr>
          <p:cNvPr id="6" name="Picture 5" descr="A few people in an office&#10;&#10;Description automatically generated with low confidence">
            <a:extLst>
              <a:ext uri="{FF2B5EF4-FFF2-40B4-BE49-F238E27FC236}">
                <a16:creationId xmlns:a16="http://schemas.microsoft.com/office/drawing/2014/main" id="{72B29FA7-60DC-DAC4-0C38-DBF64CFC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8" y="2151248"/>
            <a:ext cx="4848273" cy="29026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839826-5069-F57C-EF38-610DA1B8F9BC}"/>
              </a:ext>
            </a:extLst>
          </p:cNvPr>
          <p:cNvGrpSpPr/>
          <p:nvPr/>
        </p:nvGrpSpPr>
        <p:grpSpPr>
          <a:xfrm>
            <a:off x="6943234" y="3863851"/>
            <a:ext cx="3600887" cy="1364508"/>
            <a:chOff x="6847541" y="3863851"/>
            <a:chExt cx="3600887" cy="1364508"/>
          </a:xfrm>
        </p:grpSpPr>
        <p:sp>
          <p:nvSpPr>
            <p:cNvPr id="9" name="CuadroTexto 9">
              <a:extLst>
                <a:ext uri="{FF2B5EF4-FFF2-40B4-BE49-F238E27FC236}">
                  <a16:creationId xmlns:a16="http://schemas.microsoft.com/office/drawing/2014/main" id="{AAC86B39-D801-1681-531E-81E691905819}"/>
                </a:ext>
              </a:extLst>
            </p:cNvPr>
            <p:cNvSpPr txBox="1"/>
            <p:nvPr/>
          </p:nvSpPr>
          <p:spPr>
            <a:xfrm>
              <a:off x="8212049" y="4038274"/>
              <a:ext cx="2236379" cy="1015663"/>
            </a:xfrm>
            <a:prstGeom prst="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Tasa pasiva:</a:t>
              </a:r>
              <a:br>
                <a:rPr lang="es-ES" b="1" dirty="0"/>
              </a:br>
              <a:r>
                <a:rPr lang="es-ES" dirty="0"/>
                <a:t>Los valores oscilan entre </a:t>
              </a:r>
              <a:r>
                <a:rPr lang="es-ES" sz="2400" b="1" dirty="0"/>
                <a:t>1 y 11%</a:t>
              </a:r>
              <a:r>
                <a:rPr lang="es-ES" dirty="0"/>
                <a:t>.</a:t>
              </a:r>
              <a:endParaRPr lang="es-EC" dirty="0"/>
            </a:p>
          </p:txBody>
        </p:sp>
        <p:pic>
          <p:nvPicPr>
            <p:cNvPr id="11" name="Graphic 10" descr="Mortgage with solid fill">
              <a:extLst>
                <a:ext uri="{FF2B5EF4-FFF2-40B4-BE49-F238E27FC236}">
                  <a16:creationId xmlns:a16="http://schemas.microsoft.com/office/drawing/2014/main" id="{16939EEB-6488-35E5-720A-E66572A7B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7541" y="3863851"/>
              <a:ext cx="1364508" cy="1364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80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29679</TotalTime>
  <Words>1501</Words>
  <Application>Microsoft Macintosh PowerPoint</Application>
  <PresentationFormat>Panorámica</PresentationFormat>
  <Paragraphs>240</Paragraphs>
  <Slides>26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Office Theme</vt:lpstr>
      <vt:lpstr>2_Office Theme</vt:lpstr>
      <vt:lpstr>3_Office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Roque Proaño</dc:creator>
  <cp:lastModifiedBy>Alejandro Lozano</cp:lastModifiedBy>
  <cp:revision>506</cp:revision>
  <dcterms:created xsi:type="dcterms:W3CDTF">2021-06-10T13:11:29Z</dcterms:created>
  <dcterms:modified xsi:type="dcterms:W3CDTF">2023-03-13T16:40:59Z</dcterms:modified>
</cp:coreProperties>
</file>